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1"/>
  </p:notesMasterIdLst>
  <p:sldIdLst>
    <p:sldId id="256" r:id="rId3"/>
    <p:sldId id="265" r:id="rId4"/>
    <p:sldId id="257" r:id="rId5"/>
    <p:sldId id="258" r:id="rId6"/>
    <p:sldId id="260" r:id="rId7"/>
    <p:sldId id="261" r:id="rId8"/>
    <p:sldId id="264" r:id="rId9"/>
    <p:sldId id="266" r:id="rId10"/>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showGuides="1">
      <p:cViewPr>
        <p:scale>
          <a:sx n="90" d="100"/>
          <a:sy n="90" d="100"/>
        </p:scale>
        <p:origin x="1196" y="-1684"/>
      </p:cViewPr>
      <p:guideLst>
        <p:guide orient="horz" pos="2903"/>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D6906-C028-4A75-92E2-B0F1C098EE4C}" type="datetimeFigureOut">
              <a:rPr kumimoji="1" lang="ja-JP" altLang="en-US" smtClean="0"/>
              <a:t>2025/5/6</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E6414-032E-4EA5-A72C-68FAD1EEBF2E}" type="slidenum">
              <a:rPr kumimoji="1" lang="ja-JP" altLang="en-US" smtClean="0"/>
              <a:t>‹#›</a:t>
            </a:fld>
            <a:endParaRPr kumimoji="1" lang="ja-JP" altLang="en-US"/>
          </a:p>
        </p:txBody>
      </p:sp>
    </p:spTree>
    <p:extLst>
      <p:ext uri="{BB962C8B-B14F-4D97-AF65-F5344CB8AC3E}">
        <p14:creationId xmlns:p14="http://schemas.microsoft.com/office/powerpoint/2010/main" val="7035063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BE6414-032E-4EA5-A72C-68FAD1EEBF2E}" type="slidenum">
              <a:rPr kumimoji="1" lang="ja-JP" altLang="en-US" smtClean="0"/>
              <a:t>2</a:t>
            </a:fld>
            <a:endParaRPr kumimoji="1" lang="ja-JP" altLang="en-US"/>
          </a:p>
        </p:txBody>
      </p:sp>
    </p:spTree>
    <p:extLst>
      <p:ext uri="{BB962C8B-B14F-4D97-AF65-F5344CB8AC3E}">
        <p14:creationId xmlns:p14="http://schemas.microsoft.com/office/powerpoint/2010/main" val="2714987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0492FE-E163-FE6A-8267-0B790437C517}"/>
              </a:ext>
            </a:extLst>
          </p:cNvPr>
          <p:cNvSpPr>
            <a:spLocks noGrp="1"/>
          </p:cNvSpPr>
          <p:nvPr>
            <p:ph type="ctrTitle"/>
          </p:nvPr>
        </p:nvSpPr>
        <p:spPr>
          <a:xfrm>
            <a:off x="857250" y="1496484"/>
            <a:ext cx="5143500" cy="3183467"/>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F5BCEB-F712-90EF-817C-25EF42362DAD}"/>
              </a:ext>
            </a:extLst>
          </p:cNvPr>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0A9EADC-34DB-572D-0374-F16FAAE230C3}"/>
              </a:ext>
            </a:extLst>
          </p:cNvPr>
          <p:cNvSpPr>
            <a:spLocks noGrp="1"/>
          </p:cNvSpPr>
          <p:nvPr>
            <p:ph type="dt" sz="half" idx="10"/>
          </p:nvPr>
        </p:nvSpPr>
        <p:spPr/>
        <p:txBody>
          <a:bodyPr/>
          <a:lstStyle/>
          <a:p>
            <a:fld id="{3305AADC-404F-43A0-9E1F-242F6EF8D05F}"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BA53EB24-315C-170F-5DF6-2F0B8BAE2E29}"/>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73B661B5-33C6-79AD-639F-F669053C4974}"/>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29156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C7708C-B50D-11C0-2E52-0D14327BA2C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46D118-D6D4-DC7A-F622-A2490288B68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7D11D7-06CD-72EE-1B2F-65F27627D62C}"/>
              </a:ext>
            </a:extLst>
          </p:cNvPr>
          <p:cNvSpPr>
            <a:spLocks noGrp="1"/>
          </p:cNvSpPr>
          <p:nvPr>
            <p:ph type="dt" sz="half" idx="10"/>
          </p:nvPr>
        </p:nvSpPr>
        <p:spPr/>
        <p:txBody>
          <a:bodyPr/>
          <a:lstStyle/>
          <a:p>
            <a:fld id="{FE2BE2E6-52E8-44F9-9F14-30E585719C60}"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8ED34DED-5098-5CE5-9112-BF0683A5D98A}"/>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63BAC79A-D7DB-4521-8A26-4A2E53F0F877}"/>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240552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6E39341-B667-2623-0B96-1700D7AC5745}"/>
              </a:ext>
            </a:extLst>
          </p:cNvPr>
          <p:cNvSpPr>
            <a:spLocks noGrp="1"/>
          </p:cNvSpPr>
          <p:nvPr>
            <p:ph type="title" orient="vert"/>
          </p:nvPr>
        </p:nvSpPr>
        <p:spPr>
          <a:xfrm>
            <a:off x="4907757" y="486834"/>
            <a:ext cx="1478756" cy="77491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5272C0-8A79-66CB-69AF-4F18B0BE2EB4}"/>
              </a:ext>
            </a:extLst>
          </p:cNvPr>
          <p:cNvSpPr>
            <a:spLocks noGrp="1"/>
          </p:cNvSpPr>
          <p:nvPr>
            <p:ph type="body" orient="vert" idx="1"/>
          </p:nvPr>
        </p:nvSpPr>
        <p:spPr>
          <a:xfrm>
            <a:off x="471488" y="486834"/>
            <a:ext cx="4321969"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C61384-9769-430F-15A6-D01B782DBF29}"/>
              </a:ext>
            </a:extLst>
          </p:cNvPr>
          <p:cNvSpPr>
            <a:spLocks noGrp="1"/>
          </p:cNvSpPr>
          <p:nvPr>
            <p:ph type="dt" sz="half" idx="10"/>
          </p:nvPr>
        </p:nvSpPr>
        <p:spPr/>
        <p:txBody>
          <a:bodyPr/>
          <a:lstStyle/>
          <a:p>
            <a:fld id="{29D67CAC-DA3C-4FDA-B5A3-7795B066BD61}"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1E2CE2E9-2279-78F0-84BF-E35CBE7D48C4}"/>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68FA33F-876B-6534-184E-4C8A717ED2B2}"/>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70784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27F2F5-AB97-4FEA-919E-48E412DEAFFF}" type="datetime1">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3562164083"/>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1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DB10BF-3A8B-4F76-8242-5FC17F8B3CE6}" type="datetime1">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3108960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CDEB211-DEBA-4C82-BB93-9FB1F871EFAE}" type="datetime1">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973175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7B819B-0C20-4505-8D22-D757977D68E4}" type="datetime1">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206495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E921B1-32B0-4123-9EF3-DC6084DE2952}" type="datetime1">
              <a:rPr kumimoji="1" lang="ja-JP" altLang="en-US" smtClean="0"/>
              <a:t>2025/5/6</a:t>
            </a:fld>
            <a:endParaRPr kumimoji="1" lang="ja-JP" altLang="en-US"/>
          </a:p>
        </p:txBody>
      </p:sp>
      <p:sp>
        <p:nvSpPr>
          <p:cNvPr id="8" name="Footer Placeholder 7"/>
          <p:cNvSpPr>
            <a:spLocks noGrp="1"/>
          </p:cNvSpPr>
          <p:nvPr>
            <p:ph type="ftr" sz="quarter" idx="11"/>
          </p:nvPr>
        </p:nvSpPr>
        <p:spPr/>
        <p:txBody>
          <a:bodyPr/>
          <a:lstStyle/>
          <a:p>
            <a:r>
              <a:rPr kumimoji="1" lang="en-US" altLang="ja-JP"/>
              <a:t>-1-</a:t>
            </a:r>
            <a:endParaRPr kumimoji="1" lang="ja-JP" altLang="en-US"/>
          </a:p>
        </p:txBody>
      </p:sp>
      <p:sp>
        <p:nvSpPr>
          <p:cNvPr id="9" name="Slide Number Placeholder 8"/>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3042331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4E31F1B-C2A2-4A71-A7EE-8C10789EC487}" type="datetime1">
              <a:rPr kumimoji="1" lang="ja-JP" altLang="en-US" smtClean="0"/>
              <a:t>2025/5/6</a:t>
            </a:fld>
            <a:endParaRPr kumimoji="1" lang="ja-JP" altLang="en-US"/>
          </a:p>
        </p:txBody>
      </p:sp>
      <p:sp>
        <p:nvSpPr>
          <p:cNvPr id="4" name="Footer Placeholder 3"/>
          <p:cNvSpPr>
            <a:spLocks noGrp="1"/>
          </p:cNvSpPr>
          <p:nvPr>
            <p:ph type="ftr" sz="quarter" idx="11"/>
          </p:nvPr>
        </p:nvSpPr>
        <p:spPr/>
        <p:txBody>
          <a:bodyPr/>
          <a:lstStyle/>
          <a:p>
            <a:r>
              <a:rPr kumimoji="1" lang="en-US" altLang="ja-JP"/>
              <a:t>-1-</a:t>
            </a:r>
            <a:endParaRPr kumimoji="1" lang="ja-JP" altLang="en-US"/>
          </a:p>
        </p:txBody>
      </p:sp>
      <p:sp>
        <p:nvSpPr>
          <p:cNvPr id="5" name="Slide Number Placeholder 4"/>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2037772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F516D-14C6-4C2C-8597-EB30952B8C9C}" type="datetime1">
              <a:rPr kumimoji="1" lang="ja-JP" altLang="en-US" smtClean="0"/>
              <a:t>2025/5/6</a:t>
            </a:fld>
            <a:endParaRPr kumimoji="1" lang="ja-JP" altLang="en-US"/>
          </a:p>
        </p:txBody>
      </p:sp>
      <p:sp>
        <p:nvSpPr>
          <p:cNvPr id="3" name="Footer Placeholder 2"/>
          <p:cNvSpPr>
            <a:spLocks noGrp="1"/>
          </p:cNvSpPr>
          <p:nvPr>
            <p:ph type="ftr" sz="quarter" idx="11"/>
          </p:nvPr>
        </p:nvSpPr>
        <p:spPr/>
        <p:txBody>
          <a:bodyPr/>
          <a:lstStyle/>
          <a:p>
            <a:r>
              <a:rPr kumimoji="1" lang="en-US" altLang="ja-JP"/>
              <a:t>-1-</a:t>
            </a:r>
            <a:endParaRPr kumimoji="1" lang="ja-JP" altLang="en-US"/>
          </a:p>
        </p:txBody>
      </p:sp>
      <p:sp>
        <p:nvSpPr>
          <p:cNvPr id="4" name="Slide Number Placeholder 3"/>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1953079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08A821-D848-420F-AE2B-D285923C5996}" type="datetime1">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344377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FA2CAC-48DC-0033-B86B-984391681F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EFBC69-D19E-592B-ADE1-DF7FE4A1961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EC8CC7-3943-F09C-FF4F-7A4A6A65980A}"/>
              </a:ext>
            </a:extLst>
          </p:cNvPr>
          <p:cNvSpPr>
            <a:spLocks noGrp="1"/>
          </p:cNvSpPr>
          <p:nvPr>
            <p:ph type="dt" sz="half" idx="10"/>
          </p:nvPr>
        </p:nvSpPr>
        <p:spPr/>
        <p:txBody>
          <a:bodyPr/>
          <a:lstStyle/>
          <a:p>
            <a:fld id="{F771286A-14C6-4003-BCD4-DF98F672BE3E}"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67FF4BDA-5B4F-5068-E370-7C73A085A7FA}"/>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4F6A947-5D90-8636-5CFF-B56BEECE8A9F}"/>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29486589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6EE069E-7A8C-4B21-9FCA-53F89165BA96}" type="datetime1">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3615900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7228D9-1960-4266-8A62-C05A97A01631}" type="datetime1">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654955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A7F866-97FC-4FCA-BCAB-33F288397422}" type="datetime1">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66294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51864-1ED7-6A24-FB44-93BC1FA5F28D}"/>
              </a:ext>
            </a:extLst>
          </p:cNvPr>
          <p:cNvSpPr>
            <a:spLocks noGrp="1"/>
          </p:cNvSpPr>
          <p:nvPr>
            <p:ph type="title"/>
          </p:nvPr>
        </p:nvSpPr>
        <p:spPr>
          <a:xfrm>
            <a:off x="467916" y="2279652"/>
            <a:ext cx="5915025" cy="3803649"/>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49EB07-E90A-7A0C-7172-E3EAF07293E7}"/>
              </a:ext>
            </a:extLst>
          </p:cNvPr>
          <p:cNvSpPr>
            <a:spLocks noGrp="1"/>
          </p:cNvSpPr>
          <p:nvPr>
            <p:ph type="body" idx="1"/>
          </p:nvPr>
        </p:nvSpPr>
        <p:spPr>
          <a:xfrm>
            <a:off x="467916" y="6119285"/>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79D11A-EDDC-2532-13C5-A579F8C6D1DF}"/>
              </a:ext>
            </a:extLst>
          </p:cNvPr>
          <p:cNvSpPr>
            <a:spLocks noGrp="1"/>
          </p:cNvSpPr>
          <p:nvPr>
            <p:ph type="dt" sz="half" idx="10"/>
          </p:nvPr>
        </p:nvSpPr>
        <p:spPr/>
        <p:txBody>
          <a:bodyPr/>
          <a:lstStyle/>
          <a:p>
            <a:fld id="{589B4B6D-A0BC-4278-81C4-C0FE223E50A3}"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F4B0B1C1-45F0-597D-06BC-AC4FF8035D58}"/>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A7F8359-F0DD-C1B5-3307-7366D35706CA}"/>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58055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AA4BB4-AFAC-6C94-B0DC-174C89E1B08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BB1E79-2BA8-CF5E-EC7E-4C0125DE2485}"/>
              </a:ext>
            </a:extLst>
          </p:cNvPr>
          <p:cNvSpPr>
            <a:spLocks noGrp="1"/>
          </p:cNvSpPr>
          <p:nvPr>
            <p:ph sz="half" idx="1"/>
          </p:nvPr>
        </p:nvSpPr>
        <p:spPr>
          <a:xfrm>
            <a:off x="471487" y="2434167"/>
            <a:ext cx="2900363"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FDA7082-458D-0164-19BC-1279588FE6B9}"/>
              </a:ext>
            </a:extLst>
          </p:cNvPr>
          <p:cNvSpPr>
            <a:spLocks noGrp="1"/>
          </p:cNvSpPr>
          <p:nvPr>
            <p:ph sz="half" idx="2"/>
          </p:nvPr>
        </p:nvSpPr>
        <p:spPr>
          <a:xfrm>
            <a:off x="3486150" y="2434167"/>
            <a:ext cx="2900363"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B3F906B-67E1-0B39-6C1F-FE6659B635D1}"/>
              </a:ext>
            </a:extLst>
          </p:cNvPr>
          <p:cNvSpPr>
            <a:spLocks noGrp="1"/>
          </p:cNvSpPr>
          <p:nvPr>
            <p:ph type="dt" sz="half" idx="10"/>
          </p:nvPr>
        </p:nvSpPr>
        <p:spPr/>
        <p:txBody>
          <a:bodyPr/>
          <a:lstStyle/>
          <a:p>
            <a:fld id="{63B97FF5-92D7-4936-8F21-40577D379518}" type="datetime1">
              <a:rPr kumimoji="1" lang="ja-JP" altLang="en-US" smtClean="0"/>
              <a:t>2025/5/6</a:t>
            </a:fld>
            <a:endParaRPr kumimoji="1" lang="ja-JP" altLang="en-US"/>
          </a:p>
        </p:txBody>
      </p:sp>
      <p:sp>
        <p:nvSpPr>
          <p:cNvPr id="6" name="フッター プレースホルダー 5">
            <a:extLst>
              <a:ext uri="{FF2B5EF4-FFF2-40B4-BE49-F238E27FC236}">
                <a16:creationId xmlns:a16="http://schemas.microsoft.com/office/drawing/2014/main" id="{612D92B6-784B-F00B-D27F-4E844C7028F0}"/>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48825A36-66BE-750E-4D3E-D2E49F5E15EB}"/>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129225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2F1531-D0FD-5F0D-0E80-D7F910877CB8}"/>
              </a:ext>
            </a:extLst>
          </p:cNvPr>
          <p:cNvSpPr>
            <a:spLocks noGrp="1"/>
          </p:cNvSpPr>
          <p:nvPr>
            <p:ph type="title"/>
          </p:nvPr>
        </p:nvSpPr>
        <p:spPr>
          <a:xfrm>
            <a:off x="472679" y="486834"/>
            <a:ext cx="5915025" cy="176741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DB5AF9-61F8-13E0-A4E0-F5E9ACF92937}"/>
              </a:ext>
            </a:extLst>
          </p:cNvPr>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685CCA6-8228-125F-1801-0D647EAD8476}"/>
              </a:ext>
            </a:extLst>
          </p:cNvPr>
          <p:cNvSpPr>
            <a:spLocks noGrp="1"/>
          </p:cNvSpPr>
          <p:nvPr>
            <p:ph sz="half" idx="2"/>
          </p:nvPr>
        </p:nvSpPr>
        <p:spPr>
          <a:xfrm>
            <a:off x="472679" y="3340100"/>
            <a:ext cx="290155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F08DE56-4AA7-BB5B-19E1-54D9A13F18AE}"/>
              </a:ext>
            </a:extLst>
          </p:cNvPr>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9140F8E-987F-A114-6DB7-A26979B410C0}"/>
              </a:ext>
            </a:extLst>
          </p:cNvPr>
          <p:cNvSpPr>
            <a:spLocks noGrp="1"/>
          </p:cNvSpPr>
          <p:nvPr>
            <p:ph sz="quarter" idx="4"/>
          </p:nvPr>
        </p:nvSpPr>
        <p:spPr>
          <a:xfrm>
            <a:off x="3471863" y="3340100"/>
            <a:ext cx="2915841"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5A2693A-8928-599F-5EEB-AF5833CBD817}"/>
              </a:ext>
            </a:extLst>
          </p:cNvPr>
          <p:cNvSpPr>
            <a:spLocks noGrp="1"/>
          </p:cNvSpPr>
          <p:nvPr>
            <p:ph type="dt" sz="half" idx="10"/>
          </p:nvPr>
        </p:nvSpPr>
        <p:spPr/>
        <p:txBody>
          <a:bodyPr/>
          <a:lstStyle/>
          <a:p>
            <a:fld id="{76064A7F-0D7B-4428-8A81-2351C5386A0D}" type="datetime1">
              <a:rPr kumimoji="1" lang="ja-JP" altLang="en-US" smtClean="0"/>
              <a:t>2025/5/6</a:t>
            </a:fld>
            <a:endParaRPr kumimoji="1" lang="ja-JP" altLang="en-US"/>
          </a:p>
        </p:txBody>
      </p:sp>
      <p:sp>
        <p:nvSpPr>
          <p:cNvPr id="8" name="フッター プレースホルダー 7">
            <a:extLst>
              <a:ext uri="{FF2B5EF4-FFF2-40B4-BE49-F238E27FC236}">
                <a16:creationId xmlns:a16="http://schemas.microsoft.com/office/drawing/2014/main" id="{571A1048-DDAF-78E6-C5FB-40081CCE4CFF}"/>
              </a:ext>
            </a:extLst>
          </p:cNvPr>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a:extLst>
              <a:ext uri="{FF2B5EF4-FFF2-40B4-BE49-F238E27FC236}">
                <a16:creationId xmlns:a16="http://schemas.microsoft.com/office/drawing/2014/main" id="{7AF28F6A-2C22-0278-7287-417603F4BF6F}"/>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1102220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1B6FFC-3F85-9F81-0861-A77C5772828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CEDDAF-5C35-52D3-255B-DDE62D2D98F3}"/>
              </a:ext>
            </a:extLst>
          </p:cNvPr>
          <p:cNvSpPr>
            <a:spLocks noGrp="1"/>
          </p:cNvSpPr>
          <p:nvPr>
            <p:ph type="dt" sz="half" idx="10"/>
          </p:nvPr>
        </p:nvSpPr>
        <p:spPr/>
        <p:txBody>
          <a:bodyPr/>
          <a:lstStyle/>
          <a:p>
            <a:fld id="{A498B9E6-12A6-4EF8-8C3C-3A4D513F4272}" type="datetime1">
              <a:rPr kumimoji="1" lang="ja-JP" altLang="en-US" smtClean="0"/>
              <a:t>2025/5/6</a:t>
            </a:fld>
            <a:endParaRPr kumimoji="1" lang="ja-JP" altLang="en-US"/>
          </a:p>
        </p:txBody>
      </p:sp>
      <p:sp>
        <p:nvSpPr>
          <p:cNvPr id="4" name="フッター プレースホルダー 3">
            <a:extLst>
              <a:ext uri="{FF2B5EF4-FFF2-40B4-BE49-F238E27FC236}">
                <a16:creationId xmlns:a16="http://schemas.microsoft.com/office/drawing/2014/main" id="{7587B515-775B-EBFF-B884-70C2D8654B80}"/>
              </a:ext>
            </a:extLst>
          </p:cNvPr>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148B82F7-D68E-1217-CA53-8703735E63A0}"/>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317124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C385067-553A-8590-18E0-6ED1CBDAFBF6}"/>
              </a:ext>
            </a:extLst>
          </p:cNvPr>
          <p:cNvSpPr>
            <a:spLocks noGrp="1"/>
          </p:cNvSpPr>
          <p:nvPr>
            <p:ph type="dt" sz="half" idx="10"/>
          </p:nvPr>
        </p:nvSpPr>
        <p:spPr/>
        <p:txBody>
          <a:bodyPr/>
          <a:lstStyle/>
          <a:p>
            <a:fld id="{DDD48B53-FA16-44B3-8067-CCA9A061444E}" type="datetime1">
              <a:rPr kumimoji="1" lang="ja-JP" altLang="en-US" smtClean="0"/>
              <a:t>2025/5/6</a:t>
            </a:fld>
            <a:endParaRPr kumimoji="1" lang="ja-JP" altLang="en-US"/>
          </a:p>
        </p:txBody>
      </p:sp>
      <p:sp>
        <p:nvSpPr>
          <p:cNvPr id="3" name="フッター プレースホルダー 2">
            <a:extLst>
              <a:ext uri="{FF2B5EF4-FFF2-40B4-BE49-F238E27FC236}">
                <a16:creationId xmlns:a16="http://schemas.microsoft.com/office/drawing/2014/main" id="{EC717B29-054C-471E-ACB6-F11F6E554EEA}"/>
              </a:ext>
            </a:extLst>
          </p:cNvPr>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a:extLst>
              <a:ext uri="{FF2B5EF4-FFF2-40B4-BE49-F238E27FC236}">
                <a16:creationId xmlns:a16="http://schemas.microsoft.com/office/drawing/2014/main" id="{33EF8E35-FF32-2D88-B383-760FF1774883}"/>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615170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E0C9D3-9B84-3BFA-6BC9-3F2FCBEB3460}"/>
              </a:ext>
            </a:extLst>
          </p:cNvPr>
          <p:cNvSpPr>
            <a:spLocks noGrp="1"/>
          </p:cNvSpPr>
          <p:nvPr>
            <p:ph type="title"/>
          </p:nvPr>
        </p:nvSpPr>
        <p:spPr>
          <a:xfrm>
            <a:off x="472679" y="609600"/>
            <a:ext cx="2212181" cy="21336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CCFA33-A5F8-28D2-DD47-DD1A7B094211}"/>
              </a:ext>
            </a:extLst>
          </p:cNvPr>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4D93EAC-065C-FF20-F544-C2833AC3328B}"/>
              </a:ext>
            </a:extLst>
          </p:cNvPr>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AC11FB-6038-B153-C982-4FA61302D222}"/>
              </a:ext>
            </a:extLst>
          </p:cNvPr>
          <p:cNvSpPr>
            <a:spLocks noGrp="1"/>
          </p:cNvSpPr>
          <p:nvPr>
            <p:ph type="dt" sz="half" idx="10"/>
          </p:nvPr>
        </p:nvSpPr>
        <p:spPr/>
        <p:txBody>
          <a:bodyPr/>
          <a:lstStyle/>
          <a:p>
            <a:fld id="{994F32A9-CD53-4015-9815-922062D7094E}" type="datetime1">
              <a:rPr kumimoji="1" lang="ja-JP" altLang="en-US" smtClean="0"/>
              <a:t>2025/5/6</a:t>
            </a:fld>
            <a:endParaRPr kumimoji="1" lang="ja-JP" altLang="en-US"/>
          </a:p>
        </p:txBody>
      </p:sp>
      <p:sp>
        <p:nvSpPr>
          <p:cNvPr id="6" name="フッター プレースホルダー 5">
            <a:extLst>
              <a:ext uri="{FF2B5EF4-FFF2-40B4-BE49-F238E27FC236}">
                <a16:creationId xmlns:a16="http://schemas.microsoft.com/office/drawing/2014/main" id="{BDA8C227-B645-39FE-367A-1143D73F6575}"/>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595620E3-CCFA-E238-1781-FB07FFBF0BFC}"/>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500624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549FA1-2708-DAED-5D13-4F36641ED7F2}"/>
              </a:ext>
            </a:extLst>
          </p:cNvPr>
          <p:cNvSpPr>
            <a:spLocks noGrp="1"/>
          </p:cNvSpPr>
          <p:nvPr>
            <p:ph type="title"/>
          </p:nvPr>
        </p:nvSpPr>
        <p:spPr>
          <a:xfrm>
            <a:off x="472679" y="609600"/>
            <a:ext cx="2212181" cy="21336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8962E32-F859-DBAC-7C43-EA4681AAFBF7}"/>
              </a:ext>
            </a:extLst>
          </p:cNvPr>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E12E0FA1-5DA8-5216-BC88-ACAEE7189603}"/>
              </a:ext>
            </a:extLst>
          </p:cNvPr>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E3F963E-A929-97F4-DEB3-E605A925088A}"/>
              </a:ext>
            </a:extLst>
          </p:cNvPr>
          <p:cNvSpPr>
            <a:spLocks noGrp="1"/>
          </p:cNvSpPr>
          <p:nvPr>
            <p:ph type="dt" sz="half" idx="10"/>
          </p:nvPr>
        </p:nvSpPr>
        <p:spPr/>
        <p:txBody>
          <a:bodyPr/>
          <a:lstStyle/>
          <a:p>
            <a:fld id="{2F746BE8-82A9-48C2-B9CA-08942B5C1EEF}" type="datetime1">
              <a:rPr kumimoji="1" lang="ja-JP" altLang="en-US" smtClean="0"/>
              <a:t>2025/5/6</a:t>
            </a:fld>
            <a:endParaRPr kumimoji="1" lang="ja-JP" altLang="en-US"/>
          </a:p>
        </p:txBody>
      </p:sp>
      <p:sp>
        <p:nvSpPr>
          <p:cNvPr id="6" name="フッター プレースホルダー 5">
            <a:extLst>
              <a:ext uri="{FF2B5EF4-FFF2-40B4-BE49-F238E27FC236}">
                <a16:creationId xmlns:a16="http://schemas.microsoft.com/office/drawing/2014/main" id="{DBF9CFF3-469D-A378-5F04-9502FA66E231}"/>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72CDDE46-1568-D5F3-F76C-5B59CD6A3031}"/>
              </a:ext>
            </a:extLst>
          </p:cNvPr>
          <p:cNvSpPr>
            <a:spLocks noGrp="1"/>
          </p:cNvSpPr>
          <p:nvPr>
            <p:ph type="sldNum" sz="quarter" idx="12"/>
          </p:nvPr>
        </p:nvSpPr>
        <p:spPr/>
        <p:txBody>
          <a:body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55488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AA485BB-3629-FC4B-6F97-FE2049626C63}"/>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756B02A-9472-6B98-7100-28317229CCFC}"/>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65860D-F3D5-FDA2-B426-2BDF044AC678}"/>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65F61BD4-32E5-46BD-82C9-AB34ED8C79BB}" type="datetime1">
              <a:rPr kumimoji="1" lang="ja-JP" altLang="en-US" smtClean="0"/>
              <a:t>2025/5/6</a:t>
            </a:fld>
            <a:endParaRPr kumimoji="1" lang="ja-JP" altLang="en-US"/>
          </a:p>
        </p:txBody>
      </p:sp>
      <p:sp>
        <p:nvSpPr>
          <p:cNvPr id="5" name="フッター プレースホルダー 4">
            <a:extLst>
              <a:ext uri="{FF2B5EF4-FFF2-40B4-BE49-F238E27FC236}">
                <a16:creationId xmlns:a16="http://schemas.microsoft.com/office/drawing/2014/main" id="{3E173150-3F6C-CBA0-3231-A1F5D8454768}"/>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75DA6B08-75E7-8BD1-D121-5C4CAE15C40F}"/>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CC8B4F4E-3E2E-42EA-B632-6BC2E22DDA69}" type="slidenum">
              <a:rPr kumimoji="1" lang="ja-JP" altLang="en-US" smtClean="0"/>
              <a:t>‹#›</a:t>
            </a:fld>
            <a:endParaRPr kumimoji="1" lang="ja-JP" altLang="en-US"/>
          </a:p>
        </p:txBody>
      </p:sp>
    </p:spTree>
    <p:extLst>
      <p:ext uri="{BB962C8B-B14F-4D97-AF65-F5344CB8AC3E}">
        <p14:creationId xmlns:p14="http://schemas.microsoft.com/office/powerpoint/2010/main" val="28856726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0" userDrawn="1">
          <p15:clr>
            <a:srgbClr val="F26B43"/>
          </p15:clr>
        </p15:guide>
        <p15:guide id="2"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4A3609D4-5954-457A-86F1-695D0593834E}" type="datetime1">
              <a:rPr kumimoji="1" lang="ja-JP" altLang="en-US" smtClean="0"/>
              <a:t>2025/5/6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r>
              <a:rPr kumimoji="1" lang="en-US" altLang="ja-JP"/>
              <a:t>-1-</a:t>
            </a:r>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153BBA6E-5A0F-4DB9-A46C-4B9B1B30B523}" type="slidenum">
              <a:rPr kumimoji="1" lang="ja-JP" altLang="en-US" smtClean="0"/>
              <a:t>‹#›</a:t>
            </a:fld>
            <a:endParaRPr kumimoji="1" lang="ja-JP" altLang="en-US"/>
          </a:p>
        </p:txBody>
      </p:sp>
    </p:spTree>
    <p:extLst>
      <p:ext uri="{BB962C8B-B14F-4D97-AF65-F5344CB8AC3E}">
        <p14:creationId xmlns:p14="http://schemas.microsoft.com/office/powerpoint/2010/main" val="865317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yokobitomo.com/" TargetMode="External"/><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mailto:yokobitomonokai@orion.ocn.ne.j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68DEF4F-C3F3-90A0-B970-2AED742099F2}"/>
              </a:ext>
            </a:extLst>
          </p:cNvPr>
          <p:cNvGrpSpPr/>
          <p:nvPr/>
        </p:nvGrpSpPr>
        <p:grpSpPr>
          <a:xfrm>
            <a:off x="1823531" y="1074645"/>
            <a:ext cx="3317511" cy="820705"/>
            <a:chOff x="5318552" y="889462"/>
            <a:chExt cx="2846546" cy="730568"/>
          </a:xfrm>
        </p:grpSpPr>
        <p:sp>
          <p:nvSpPr>
            <p:cNvPr id="5" name="横巻き 3">
              <a:extLst>
                <a:ext uri="{FF2B5EF4-FFF2-40B4-BE49-F238E27FC236}">
                  <a16:creationId xmlns:a16="http://schemas.microsoft.com/office/drawing/2014/main" id="{BB530A7C-48C6-8B9F-C43E-ED27DA1FF3BB}"/>
                </a:ext>
              </a:extLst>
            </p:cNvPr>
            <p:cNvSpPr/>
            <p:nvPr/>
          </p:nvSpPr>
          <p:spPr>
            <a:xfrm>
              <a:off x="5318552" y="889462"/>
              <a:ext cx="2846546" cy="730568"/>
            </a:xfrm>
            <a:prstGeom prst="horizontalScroll">
              <a:avLst>
                <a:gd name="adj" fmla="val 17068"/>
              </a:avLst>
            </a:prstGeom>
            <a:noFill/>
            <a:ln w="19050" cap="flat" cmpd="sng" algn="ctr">
              <a:solidFill>
                <a:sysClr val="windowText" lastClr="000000"/>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US" sz="17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endParaRPr lang="ja-JP" altLang="en-US" sz="9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8F72A9D8-EBE0-34C8-C077-33515C4E24BC}"/>
                </a:ext>
              </a:extLst>
            </p:cNvPr>
            <p:cNvSpPr txBox="1"/>
            <p:nvPr/>
          </p:nvSpPr>
          <p:spPr>
            <a:xfrm>
              <a:off x="5495480" y="1050217"/>
              <a:ext cx="2523173" cy="432911"/>
            </a:xfrm>
            <a:prstGeom prst="rect">
              <a:avLst/>
            </a:prstGeom>
            <a:noFill/>
            <a:ln w="6350">
              <a:noFill/>
            </a:ln>
            <a:effectLst/>
          </p:spPr>
          <p:txBody>
            <a:bodyPr rot="0" spcFirstLastPara="0" vert="horz" wrap="square" lIns="68580" tIns="34290" rIns="68580" bIns="34290" numCol="1" spcCol="0" rtlCol="0" fromWordArt="0" anchor="t" anchorCtr="0" forceAA="0" compatLnSpc="1">
              <a:prstTxWarp prst="textNoShape">
                <a:avLst/>
              </a:prstTxWarp>
              <a:noAutofit/>
            </a:bodyPr>
            <a:lstStyle/>
            <a:p>
              <a:pPr algn="dist"/>
              <a:r>
                <a:rPr lang="ja-JP" altLang="en-US" sz="2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横浜美術友の会会報</a:t>
              </a:r>
              <a:endParaRPr lang="ja-JP" altLang="en-US" sz="9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grpSp>
      <p:sp>
        <p:nvSpPr>
          <p:cNvPr id="7" name="テキスト ボックス 9">
            <a:extLst>
              <a:ext uri="{FF2B5EF4-FFF2-40B4-BE49-F238E27FC236}">
                <a16:creationId xmlns:a16="http://schemas.microsoft.com/office/drawing/2014/main" id="{9B1B7445-E722-795B-31CA-65508A3F9970}"/>
              </a:ext>
            </a:extLst>
          </p:cNvPr>
          <p:cNvSpPr txBox="1"/>
          <p:nvPr/>
        </p:nvSpPr>
        <p:spPr>
          <a:xfrm>
            <a:off x="2353885" y="1968850"/>
            <a:ext cx="2311011" cy="426613"/>
          </a:xfrm>
          <a:prstGeom prst="rect">
            <a:avLst/>
          </a:prstGeom>
          <a:noFill/>
          <a:ln w="6350">
            <a:noFill/>
          </a:ln>
          <a:effectLst/>
        </p:spPr>
        <p:txBody>
          <a:bodyPr rot="0" spcFirstLastPara="0" vert="horz" wrap="square" lIns="78689" tIns="39344" rIns="78689" bIns="39344" numCol="1" spcCol="0" rtlCol="0" fromWordArt="0" anchor="t" anchorCtr="0" forceAA="0" compatLnSpc="1">
            <a:prstTxWarp prst="textNoShape">
              <a:avLst/>
            </a:prstTxWarp>
            <a:noAutofit/>
          </a:bodyPr>
          <a:lstStyle/>
          <a:p>
            <a:pPr algn="ctr"/>
            <a:r>
              <a:rPr lang="en-US" altLang="ja-JP" b="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2025</a:t>
            </a:r>
            <a:r>
              <a:rPr lang="ja-JP" altLang="en-US" b="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春号</a:t>
            </a:r>
            <a:endParaRPr lang="ja-JP" altLang="en-US"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grpSp>
        <p:nvGrpSpPr>
          <p:cNvPr id="8" name="グループ化 7">
            <a:extLst>
              <a:ext uri="{FF2B5EF4-FFF2-40B4-BE49-F238E27FC236}">
                <a16:creationId xmlns:a16="http://schemas.microsoft.com/office/drawing/2014/main" id="{7476C82D-D3AC-46F3-4E10-62D184018C01}"/>
              </a:ext>
            </a:extLst>
          </p:cNvPr>
          <p:cNvGrpSpPr/>
          <p:nvPr/>
        </p:nvGrpSpPr>
        <p:grpSpPr>
          <a:xfrm>
            <a:off x="2191191" y="6942230"/>
            <a:ext cx="2625583" cy="375718"/>
            <a:chOff x="7786628" y="5683630"/>
            <a:chExt cx="3169897" cy="379094"/>
          </a:xfrm>
        </p:grpSpPr>
        <p:sp>
          <p:nvSpPr>
            <p:cNvPr id="9" name="テキスト ボックス 11">
              <a:extLst>
                <a:ext uri="{FF2B5EF4-FFF2-40B4-BE49-F238E27FC236}">
                  <a16:creationId xmlns:a16="http://schemas.microsoft.com/office/drawing/2014/main" id="{5309CDD5-9785-8FFE-5A40-FB0D2F64E184}"/>
                </a:ext>
              </a:extLst>
            </p:cNvPr>
            <p:cNvSpPr txBox="1"/>
            <p:nvPr/>
          </p:nvSpPr>
          <p:spPr>
            <a:xfrm>
              <a:off x="8075531" y="5683630"/>
              <a:ext cx="2880994" cy="379094"/>
            </a:xfrm>
            <a:prstGeom prst="rect">
              <a:avLst/>
            </a:prstGeom>
            <a:noFill/>
            <a:ln w="6350">
              <a:noFill/>
            </a:ln>
            <a:effectLst/>
          </p:spPr>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15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ＮＰＯ法人横浜美術友の会</a:t>
              </a:r>
              <a:endParaRPr lang="ja-JP" altLang="en-US" sz="9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pic>
          <p:nvPicPr>
            <p:cNvPr id="10" name="図 9">
              <a:extLst>
                <a:ext uri="{FF2B5EF4-FFF2-40B4-BE49-F238E27FC236}">
                  <a16:creationId xmlns:a16="http://schemas.microsoft.com/office/drawing/2014/main" id="{3214805E-D82E-E9A7-D40E-DC461E3A289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786628" y="5724602"/>
              <a:ext cx="273050" cy="297180"/>
            </a:xfrm>
            <a:prstGeom prst="rect">
              <a:avLst/>
            </a:prstGeom>
          </p:spPr>
        </p:pic>
      </p:grpSp>
      <p:sp>
        <p:nvSpPr>
          <p:cNvPr id="11" name="テキスト ボックス 10">
            <a:extLst>
              <a:ext uri="{FF2B5EF4-FFF2-40B4-BE49-F238E27FC236}">
                <a16:creationId xmlns:a16="http://schemas.microsoft.com/office/drawing/2014/main" id="{1FDAB7B1-69C4-A467-6AD6-85F3140C2369}"/>
              </a:ext>
            </a:extLst>
          </p:cNvPr>
          <p:cNvSpPr txBox="1"/>
          <p:nvPr/>
        </p:nvSpPr>
        <p:spPr>
          <a:xfrm>
            <a:off x="1642844" y="7246698"/>
            <a:ext cx="3686206" cy="783051"/>
          </a:xfrm>
          <a:prstGeom prst="rect">
            <a:avLst/>
          </a:prstGeom>
          <a:noFill/>
        </p:spPr>
        <p:txBody>
          <a:bodyPr wrap="square" lIns="104918" tIns="52459" rIns="104918" bIns="52459" rtlCol="0">
            <a:spAutoFit/>
          </a:bodyPr>
          <a:lstStyle/>
          <a:p>
            <a:pPr algn="ctr"/>
            <a:r>
              <a:rPr lang="ja-JP" altLang="ja-JP" sz="1100" dirty="0"/>
              <a:t>〒</a:t>
            </a:r>
            <a:r>
              <a:rPr lang="en-US" altLang="ja-JP" sz="1100" dirty="0"/>
              <a:t>231-0062 </a:t>
            </a:r>
            <a:r>
              <a:rPr lang="ja-JP" altLang="ja-JP" sz="1100" dirty="0"/>
              <a:t>横浜市中区桜木町</a:t>
            </a:r>
            <a:r>
              <a:rPr lang="en-US" altLang="ja-JP" sz="1100" dirty="0"/>
              <a:t>2-2</a:t>
            </a:r>
            <a:r>
              <a:rPr lang="ja-JP" altLang="ja-JP" sz="1100" dirty="0"/>
              <a:t>　港陽ビル</a:t>
            </a:r>
            <a:r>
              <a:rPr lang="en-US" altLang="ja-JP" sz="1100" dirty="0"/>
              <a:t>6</a:t>
            </a:r>
            <a:r>
              <a:rPr lang="ja-JP" altLang="ja-JP" sz="1100" dirty="0"/>
              <a:t>階</a:t>
            </a:r>
          </a:p>
          <a:p>
            <a:pPr algn="ctr"/>
            <a:r>
              <a:rPr lang="en-US" altLang="ja-JP" sz="1100" dirty="0"/>
              <a:t>TEL 045-651-9313 </a:t>
            </a:r>
            <a:r>
              <a:rPr lang="ja-JP" altLang="ja-JP" sz="1100" dirty="0"/>
              <a:t>　</a:t>
            </a:r>
            <a:r>
              <a:rPr lang="en-US" altLang="ja-JP" sz="1100" dirty="0"/>
              <a:t>FAX 045-323-9841</a:t>
            </a:r>
          </a:p>
          <a:p>
            <a:pPr algn="ctr"/>
            <a:r>
              <a:rPr lang="ja-JP" altLang="ja-JP" sz="1100" dirty="0"/>
              <a:t>ホームページ　 </a:t>
            </a:r>
            <a:r>
              <a:rPr lang="en-US" altLang="ja-JP" sz="1100" u="sng" dirty="0">
                <a:hlinkClick r:id="rId3"/>
              </a:rPr>
              <a:t>https://yokobitomo.com/</a:t>
            </a:r>
            <a:endParaRPr lang="ja-JP" altLang="ja-JP" sz="1100" dirty="0"/>
          </a:p>
          <a:p>
            <a:pPr algn="ctr"/>
            <a:r>
              <a:rPr lang="ja-JP" altLang="ja-JP" sz="1100" dirty="0"/>
              <a:t>　メールアドレス</a:t>
            </a:r>
            <a:r>
              <a:rPr lang="ja-JP" altLang="ja-JP" sz="1100" b="1" dirty="0"/>
              <a:t>　</a:t>
            </a:r>
            <a:r>
              <a:rPr lang="en-US" altLang="ja-JP" sz="1100" u="sng" dirty="0">
                <a:hlinkClick r:id="rId4"/>
              </a:rPr>
              <a:t>yokobitomonokai@orion.ocn.ne.jp</a:t>
            </a:r>
            <a:endParaRPr lang="ja-JP" altLang="en-US" sz="1100" dirty="0"/>
          </a:p>
        </p:txBody>
      </p:sp>
      <p:pic>
        <p:nvPicPr>
          <p:cNvPr id="12" name="図 11" descr="QR コード&#10;&#10;自動的に生成された説明">
            <a:extLst>
              <a:ext uri="{FF2B5EF4-FFF2-40B4-BE49-F238E27FC236}">
                <a16:creationId xmlns:a16="http://schemas.microsoft.com/office/drawing/2014/main" id="{FB27B3AD-AE67-E6E1-CBB4-FF1DC1304E6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37633" y="7341947"/>
            <a:ext cx="606985" cy="606985"/>
          </a:xfrm>
          <a:prstGeom prst="rect">
            <a:avLst/>
          </a:prstGeom>
        </p:spPr>
      </p:pic>
      <p:sp>
        <p:nvSpPr>
          <p:cNvPr id="15" name="正方形/長方形 14">
            <a:extLst>
              <a:ext uri="{FF2B5EF4-FFF2-40B4-BE49-F238E27FC236}">
                <a16:creationId xmlns:a16="http://schemas.microsoft.com/office/drawing/2014/main" id="{B110C086-BA48-2BF6-F0AC-9245C4DA4262}"/>
              </a:ext>
            </a:extLst>
          </p:cNvPr>
          <p:cNvSpPr/>
          <p:nvPr/>
        </p:nvSpPr>
        <p:spPr>
          <a:xfrm>
            <a:off x="3889363" y="6454327"/>
            <a:ext cx="1517523" cy="369332"/>
          </a:xfrm>
          <a:prstGeom prst="rect">
            <a:avLst/>
          </a:prstGeom>
        </p:spPr>
        <p:txBody>
          <a:bodyPr wrap="square">
            <a:spAutoFit/>
          </a:bodyPr>
          <a:lstStyle/>
          <a:p>
            <a:r>
              <a:rPr lang="ja-JP" altLang="en-US" sz="900" dirty="0"/>
              <a:t>　</a:t>
            </a:r>
            <a:endParaRPr lang="en-US" altLang="ja-JP" sz="900" dirty="0"/>
          </a:p>
          <a:p>
            <a:r>
              <a:rPr lang="ja-JP" altLang="en-US" sz="900" dirty="0"/>
              <a:t>　ヘルシンキ現代美術館</a:t>
            </a:r>
            <a:endParaRPr lang="ja-JP" altLang="en-US" sz="1200" dirty="0"/>
          </a:p>
        </p:txBody>
      </p:sp>
      <p:pic>
        <p:nvPicPr>
          <p:cNvPr id="16" name="図 15" descr="建物, 鏡, 吊るす, 流し が含まれている画像&#10;&#10;AI によって生成されたコンテンツは間違っている可能性があります。">
            <a:extLst>
              <a:ext uri="{FF2B5EF4-FFF2-40B4-BE49-F238E27FC236}">
                <a16:creationId xmlns:a16="http://schemas.microsoft.com/office/drawing/2014/main" id="{9C0AB0C0-A896-181C-D6D7-44397B62BD4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56054" y="2659009"/>
            <a:ext cx="2984988" cy="3979984"/>
          </a:xfrm>
          <a:prstGeom prst="rect">
            <a:avLst/>
          </a:prstGeom>
        </p:spPr>
      </p:pic>
    </p:spTree>
    <p:extLst>
      <p:ext uri="{BB962C8B-B14F-4D97-AF65-F5344CB8AC3E}">
        <p14:creationId xmlns:p14="http://schemas.microsoft.com/office/powerpoint/2010/main" val="1478064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138FF57-A36A-E29C-F5FD-880FE12E6BE0}"/>
              </a:ext>
            </a:extLst>
          </p:cNvPr>
          <p:cNvSpPr txBox="1"/>
          <p:nvPr/>
        </p:nvSpPr>
        <p:spPr>
          <a:xfrm>
            <a:off x="916575" y="924365"/>
            <a:ext cx="1208638" cy="292388"/>
          </a:xfrm>
          <a:prstGeom prst="rect">
            <a:avLst/>
          </a:prstGeom>
          <a:noFill/>
        </p:spPr>
        <p:txBody>
          <a:bodyPr wrap="square" rtlCol="0">
            <a:spAutoFit/>
          </a:bodyPr>
          <a:lstStyle/>
          <a:p>
            <a:r>
              <a:rPr kumimoji="1" lang="ja-JP" altLang="en-US" sz="1300" b="1" dirty="0">
                <a:latin typeface="メイリオ" panose="020B0604030504040204" pitchFamily="50" charset="-128"/>
                <a:ea typeface="メイリオ" panose="020B0604030504040204" pitchFamily="50" charset="-128"/>
              </a:rPr>
              <a:t>ご挨拶</a:t>
            </a:r>
          </a:p>
        </p:txBody>
      </p:sp>
      <p:sp>
        <p:nvSpPr>
          <p:cNvPr id="6" name="正方形/長方形 5">
            <a:extLst>
              <a:ext uri="{FF2B5EF4-FFF2-40B4-BE49-F238E27FC236}">
                <a16:creationId xmlns:a16="http://schemas.microsoft.com/office/drawing/2014/main" id="{A38D2F9F-E39E-D074-7DE7-1FF4FA523CF3}"/>
              </a:ext>
            </a:extLst>
          </p:cNvPr>
          <p:cNvSpPr/>
          <p:nvPr/>
        </p:nvSpPr>
        <p:spPr>
          <a:xfrm>
            <a:off x="1114311" y="4415502"/>
            <a:ext cx="4512443" cy="2023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スライド番号プレースホルダー 2">
            <a:extLst>
              <a:ext uri="{FF2B5EF4-FFF2-40B4-BE49-F238E27FC236}">
                <a16:creationId xmlns:a16="http://schemas.microsoft.com/office/drawing/2014/main" id="{48C5DDB2-EB73-F4CA-6DE3-871BE73AE9FC}"/>
              </a:ext>
            </a:extLst>
          </p:cNvPr>
          <p:cNvSpPr>
            <a:spLocks noGrp="1"/>
          </p:cNvSpPr>
          <p:nvPr>
            <p:ph type="sldNum" sz="quarter" idx="12"/>
          </p:nvPr>
        </p:nvSpPr>
        <p:spPr>
          <a:xfrm>
            <a:off x="2693988" y="8514831"/>
            <a:ext cx="1543050" cy="486833"/>
          </a:xfrm>
        </p:spPr>
        <p:txBody>
          <a:bodyPr/>
          <a:lstStyle/>
          <a:p>
            <a:pPr algn="ctr"/>
            <a:fld id="{153BBA6E-5A0F-4DB9-A46C-4B9B1B30B523}" type="slidenum">
              <a:rPr kumimoji="1" lang="ja-JP" altLang="en-US" smtClean="0"/>
              <a:pPr algn="ctr"/>
              <a:t>2</a:t>
            </a:fld>
            <a:endParaRPr kumimoji="1" lang="ja-JP" altLang="en-US" dirty="0"/>
          </a:p>
        </p:txBody>
      </p:sp>
      <p:sp>
        <p:nvSpPr>
          <p:cNvPr id="2" name="テキスト ボックス 1">
            <a:extLst>
              <a:ext uri="{FF2B5EF4-FFF2-40B4-BE49-F238E27FC236}">
                <a16:creationId xmlns:a16="http://schemas.microsoft.com/office/drawing/2014/main" id="{E4BA87E5-C456-D040-DDA2-864806D9E9A2}"/>
              </a:ext>
            </a:extLst>
          </p:cNvPr>
          <p:cNvSpPr txBox="1"/>
          <p:nvPr/>
        </p:nvSpPr>
        <p:spPr>
          <a:xfrm>
            <a:off x="1209414" y="1195483"/>
            <a:ext cx="4434741" cy="3081613"/>
          </a:xfrm>
          <a:prstGeom prst="rect">
            <a:avLst/>
          </a:prstGeom>
          <a:noFill/>
        </p:spPr>
        <p:txBody>
          <a:bodyPr wrap="square" rtlCol="0">
            <a:spAutoFit/>
          </a:bodyPr>
          <a:lstStyle/>
          <a:p>
            <a:pPr>
              <a:lnSpc>
                <a:spcPts val="1800"/>
              </a:lnSpc>
              <a:buNone/>
            </a:pP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今年の桜は、寒暖差の大きい日が続いたため、比較的長く満開を楽しむことができました。</a:t>
            </a:r>
          </a:p>
          <a:p>
            <a:pPr>
              <a:lnSpc>
                <a:spcPts val="1800"/>
              </a:lnSpc>
              <a:buNone/>
            </a:pP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友の会の</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2025</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年度講座もすでに開講され、ここに春の特別講座をご案内いたします。</a:t>
            </a:r>
          </a:p>
          <a:p>
            <a:pPr>
              <a:lnSpc>
                <a:spcPts val="1800"/>
              </a:lnSpc>
              <a:buNone/>
            </a:pP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昨年度は春講座を実施しませんでしたが、今回は特別に、サービス講座を含む</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講座を企画しました。内容は、講師なしで思う存分描ける「クロッキー</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ヌード</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」や「人物</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（固定ポーズ</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コスチューム）</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」、小野先生が登場する「</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初夏の近郊スケッチ</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」、そして講師料オフのサービス講座として「キャンバス貼り」をご用意しました。この講座では、お好みのサイズのキャンバスを安価に貼る実習を行います。</a:t>
            </a:r>
          </a:p>
          <a:p>
            <a:pPr>
              <a:lnSpc>
                <a:spcPts val="1800"/>
              </a:lnSpc>
            </a:pP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絵画の主教室を離れ、気軽に参加できる</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つの特別講座に</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、ぜひお出かけください。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テキスト ボックス 12">
            <a:extLst>
              <a:ext uri="{FF2B5EF4-FFF2-40B4-BE49-F238E27FC236}">
                <a16:creationId xmlns:a16="http://schemas.microsoft.com/office/drawing/2014/main" id="{62537D4A-C377-FF96-0645-A5CCAEEFD25B}"/>
              </a:ext>
            </a:extLst>
          </p:cNvPr>
          <p:cNvSpPr txBox="1">
            <a:spLocks noChangeArrowheads="1"/>
          </p:cNvSpPr>
          <p:nvPr/>
        </p:nvSpPr>
        <p:spPr bwMode="auto">
          <a:xfrm>
            <a:off x="1114311" y="4473442"/>
            <a:ext cx="4529844" cy="2023643"/>
          </a:xfrm>
          <a:prstGeom prst="rect">
            <a:avLst/>
          </a:prstGeom>
          <a:noFill/>
          <a:ln w="6350">
            <a:noFill/>
            <a:miter lim="800000"/>
            <a:headEnd/>
            <a:tailEnd/>
          </a:ln>
        </p:spPr>
        <p:txBody>
          <a:bodyPr vert="horz" wrap="square" lIns="78689" tIns="39344" rIns="78689" bIns="39344" numCol="1" anchor="t"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120219" defTabSz="786887">
              <a:lnSpc>
                <a:spcPts val="1700"/>
              </a:lnSpc>
            </a:pPr>
            <a:r>
              <a:rPr kumimoji="0" lang="ja-JP" altLang="ja-JP" sz="1200" b="1" dirty="0">
                <a:latin typeface="+mn-ea"/>
                <a:cs typeface="Times New Roman" panose="02020603050405020304" pitchFamily="18" charset="0"/>
              </a:rPr>
              <a:t> 　 　</a:t>
            </a:r>
            <a:r>
              <a:rPr kumimoji="0" lang="ja-JP" altLang="en-US" sz="1200" b="1" dirty="0">
                <a:latin typeface="+mn-ea"/>
                <a:cs typeface="Times New Roman" panose="02020603050405020304" pitchFamily="18" charset="0"/>
              </a:rPr>
              <a:t>    　　　　　　　</a:t>
            </a:r>
            <a:r>
              <a:rPr kumimoji="0" lang="en-US" altLang="ja-JP" sz="1200" dirty="0">
                <a:latin typeface="+mn-ea"/>
                <a:cs typeface="Times New Roman" panose="02020603050405020304" pitchFamily="18" charset="0"/>
              </a:rPr>
              <a:t>― </a:t>
            </a:r>
            <a:r>
              <a:rPr kumimoji="0" lang="ja-JP" altLang="en-US" sz="1200" dirty="0">
                <a:latin typeface="+mn-ea"/>
                <a:cs typeface="Times New Roman" panose="02020603050405020304" pitchFamily="18" charset="0"/>
              </a:rPr>
              <a:t>目  次 </a:t>
            </a:r>
            <a:r>
              <a:rPr kumimoji="0" lang="en-US" altLang="ja-JP" sz="1200" dirty="0">
                <a:latin typeface="+mn-ea"/>
                <a:cs typeface="Times New Roman" panose="02020603050405020304" pitchFamily="18" charset="0"/>
              </a:rPr>
              <a:t>―</a:t>
            </a:r>
            <a:r>
              <a:rPr kumimoji="0" lang="ja-JP" altLang="en-US" sz="1200" dirty="0">
                <a:latin typeface="+mn-ea"/>
                <a:cs typeface="Times New Roman" panose="02020603050405020304" pitchFamily="18" charset="0"/>
              </a:rPr>
              <a:t>　　</a:t>
            </a: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endParaRPr kumimoji="0"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indent="0" defTabSz="619125" eaLnBrk="1" fontAlgn="auto" hangingPunct="1">
              <a:lnSpc>
                <a:spcPts val="2000"/>
              </a:lnSpc>
              <a:spcBef>
                <a:spcPts val="0"/>
              </a:spcBef>
              <a:spcAft>
                <a:spcPts val="0"/>
              </a:spcAft>
              <a:tabLst>
                <a:tab pos="715963" algn="l"/>
                <a:tab pos="3048000" algn="l"/>
                <a:tab pos="3413125" algn="l"/>
              </a:tabLst>
            </a:pP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（１）</a:t>
            </a: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人物（固定ポーズ／コスチューム） </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2</a:t>
            </a:r>
          </a:p>
          <a:p>
            <a:pPr marL="266700" indent="0" defTabSz="619125" eaLnBrk="1" fontAlgn="auto" hangingPunct="1">
              <a:lnSpc>
                <a:spcPts val="2000"/>
              </a:lnSpc>
              <a:spcBef>
                <a:spcPts val="0"/>
              </a:spcBef>
              <a:spcAft>
                <a:spcPts val="0"/>
              </a:spcAft>
              <a:tabLst>
                <a:tab pos="715963" algn="l"/>
                <a:tab pos="3048000" algn="l"/>
                <a:tab pos="3413125" algn="l"/>
              </a:tabLst>
            </a:pP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（２）</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サービス講座 </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キャンバス張り</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100" dirty="0">
                <a:latin typeface="メイリオ" panose="020B0604030504040204" pitchFamily="50" charset="-128"/>
                <a:ea typeface="メイリオ" panose="020B0604030504040204" pitchFamily="50" charset="-128"/>
                <a:cs typeface="Times New Roman" panose="02020603050405020304" pitchFamily="18" charset="0"/>
              </a:rPr>
              <a:t>3</a:t>
            </a:r>
            <a:endParaRPr kumimoji="0" lang="en-US" altLang="ja-JP" sz="1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266700" indent="0" defTabSz="619125">
              <a:lnSpc>
                <a:spcPts val="2000"/>
              </a:lnSpc>
              <a:tabLst>
                <a:tab pos="715963" algn="l"/>
                <a:tab pos="3048000" algn="l"/>
                <a:tab pos="3413125" algn="l"/>
              </a:tabLst>
            </a:pP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（３）初夏の近郊スケッチ「アメリカ山公園」・</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4</a:t>
            </a:r>
            <a:endParaRPr kumimoji="0"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indent="0" defTabSz="619125">
              <a:lnSpc>
                <a:spcPts val="2000"/>
              </a:lnSpc>
              <a:spcBef>
                <a:spcPts val="0"/>
              </a:spcBef>
              <a:tabLst>
                <a:tab pos="715963" algn="l"/>
                <a:tab pos="3048000" algn="l"/>
                <a:tab pos="3413125" algn="l"/>
              </a:tabLst>
            </a:pP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（４）人物  </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クロッキー／ヌード</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100" spc="10" dirty="0">
                <a:latin typeface="メイリオ" panose="020B0604030504040204" pitchFamily="50" charset="-128"/>
                <a:ea typeface="メイリオ" panose="020B0604030504040204" pitchFamily="50" charset="-128"/>
                <a:cs typeface="Times New Roman" panose="02020603050405020304" pitchFamily="18" charset="0"/>
              </a:rPr>
              <a:t>5</a:t>
            </a:r>
            <a:br>
              <a:rPr kumimoji="0" lang="ja-JP" altLang="en-US" sz="1100" spc="1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1100" dirty="0">
                <a:latin typeface="メイリオ" panose="020B0604030504040204" pitchFamily="50" charset="-128"/>
                <a:ea typeface="メイリオ" panose="020B0604030504040204" pitchFamily="50" charset="-128"/>
              </a:rPr>
              <a:t>　</a:t>
            </a: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 春の特別講座募集要項・・ ・・・・・・・・・・・・・・</a:t>
            </a:r>
            <a:r>
              <a:rPr kumimoji="0" lang="en-US" altLang="ja-JP" sz="1100" dirty="0">
                <a:latin typeface="メイリオ" panose="020B0604030504040204" pitchFamily="50" charset="-128"/>
                <a:ea typeface="メイリオ" panose="020B0604030504040204" pitchFamily="50" charset="-128"/>
                <a:cs typeface="Times New Roman" panose="02020603050405020304" pitchFamily="18" charset="0"/>
              </a:rPr>
              <a:t>6</a:t>
            </a:r>
          </a:p>
          <a:p>
            <a:pPr marL="438150" indent="0" defTabSz="619125">
              <a:lnSpc>
                <a:spcPts val="2000"/>
              </a:lnSpc>
              <a:tabLst>
                <a:tab pos="715963" algn="l"/>
                <a:tab pos="3048000" algn="l"/>
                <a:tab pos="3413125" algn="l"/>
              </a:tabLst>
            </a:pPr>
            <a:r>
              <a:rPr kumimoji="0" lang="ja-JP" altLang="en-US" sz="1100" dirty="0">
                <a:latin typeface="メイリオ" panose="020B0604030504040204" pitchFamily="50" charset="-128"/>
                <a:ea typeface="メイリオ" panose="020B0604030504040204" pitchFamily="50" charset="-128"/>
                <a:cs typeface="Times New Roman" panose="02020603050405020304" pitchFamily="18" charset="0"/>
              </a:rPr>
              <a:t>申込往復はがき記入方法    ・・・・・・・・・・・・・・</a:t>
            </a:r>
            <a:r>
              <a:rPr kumimoji="0" lang="en-US" altLang="ja-JP" sz="1100" dirty="0">
                <a:latin typeface="メイリオ" panose="020B0604030504040204" pitchFamily="50" charset="-128"/>
                <a:ea typeface="メイリオ" panose="020B0604030504040204" pitchFamily="50" charset="-128"/>
                <a:cs typeface="Times New Roman" panose="02020603050405020304" pitchFamily="18" charset="0"/>
              </a:rPr>
              <a:t>7</a:t>
            </a:r>
            <a:r>
              <a:rPr kumimoji="0" lang="ja-JP" altLang="en-US" sz="1100" dirty="0">
                <a:latin typeface="+mn-ea"/>
                <a:cs typeface="Times New Roman" panose="02020603050405020304" pitchFamily="18" charset="0"/>
              </a:rPr>
              <a:t>　　</a:t>
            </a:r>
            <a:r>
              <a:rPr lang="ja-JP" altLang="en-US" sz="1100" kern="100" dirty="0">
                <a:latin typeface="+mn-ea"/>
                <a:cs typeface="Times New Roman" panose="02020603050405020304" pitchFamily="18" charset="0"/>
              </a:rPr>
              <a:t>　</a:t>
            </a:r>
            <a:r>
              <a:rPr kumimoji="0" lang="ja-JP" altLang="en-US" sz="1100" dirty="0">
                <a:latin typeface="+mn-ea"/>
                <a:cs typeface="Times New Roman" panose="02020603050405020304" pitchFamily="18" charset="0"/>
              </a:rPr>
              <a:t>　</a:t>
            </a:r>
            <a:endParaRPr kumimoji="0" lang="ja-JP" altLang="en-US" sz="1100" dirty="0">
              <a:latin typeface="+mn-ea"/>
            </a:endParaRPr>
          </a:p>
          <a:p>
            <a:pPr marL="266700" indent="0" defTabSz="619125">
              <a:lnSpc>
                <a:spcPts val="1700"/>
              </a:lnSpc>
              <a:tabLst>
                <a:tab pos="715963" algn="l"/>
                <a:tab pos="3048000" algn="l"/>
                <a:tab pos="3413125" algn="l"/>
              </a:tabLst>
            </a:pPr>
            <a:r>
              <a:rPr kumimoji="0" lang="ja-JP" altLang="en-US" sz="1100" dirty="0">
                <a:latin typeface="+mn-ea"/>
                <a:cs typeface="Times New Roman" panose="02020603050405020304" pitchFamily="18" charset="0"/>
              </a:rPr>
              <a:t>　　　</a:t>
            </a:r>
            <a:endParaRPr kumimoji="0" lang="ja-JP" altLang="en-US" sz="1100" dirty="0">
              <a:latin typeface="+mn-ea"/>
            </a:endParaRPr>
          </a:p>
        </p:txBody>
      </p:sp>
      <p:sp>
        <p:nvSpPr>
          <p:cNvPr id="10" name="テキスト ボックス 9">
            <a:extLst>
              <a:ext uri="{FF2B5EF4-FFF2-40B4-BE49-F238E27FC236}">
                <a16:creationId xmlns:a16="http://schemas.microsoft.com/office/drawing/2014/main" id="{1174886D-3604-0E0B-D884-D5437CAEB1CC}"/>
              </a:ext>
            </a:extLst>
          </p:cNvPr>
          <p:cNvSpPr txBox="1"/>
          <p:nvPr/>
        </p:nvSpPr>
        <p:spPr>
          <a:xfrm>
            <a:off x="1142588" y="7102021"/>
            <a:ext cx="4501567" cy="1117614"/>
          </a:xfrm>
          <a:prstGeom prst="rect">
            <a:avLst/>
          </a:prstGeom>
          <a:noFill/>
        </p:spPr>
        <p:txBody>
          <a:bodyPr wrap="square">
            <a:spAutoFit/>
          </a:bodyPr>
          <a:lstStyle/>
          <a:p>
            <a:pPr algn="ctr">
              <a:lnSpc>
                <a:spcPts val="1800"/>
              </a:lnSpc>
            </a:pPr>
            <a:r>
              <a:rPr lang="ja-JP" altLang="en-US" sz="1200" b="1" dirty="0">
                <a:latin typeface="メイリオ" panose="020B0604030504040204" pitchFamily="50" charset="-128"/>
                <a:ea typeface="メイリオ" panose="020B0604030504040204" pitchFamily="50" charset="-128"/>
              </a:rPr>
              <a:t>第</a:t>
            </a:r>
            <a:r>
              <a:rPr lang="en-US" altLang="ja-JP" sz="1200" b="1" dirty="0">
                <a:latin typeface="メイリオ" panose="020B0604030504040204" pitchFamily="50" charset="-128"/>
                <a:ea typeface="メイリオ" panose="020B0604030504040204" pitchFamily="50" charset="-128"/>
              </a:rPr>
              <a:t>48</a:t>
            </a:r>
            <a:r>
              <a:rPr lang="ja-JP" altLang="en-US" sz="1200" b="1" dirty="0">
                <a:latin typeface="メイリオ" panose="020B0604030504040204" pitchFamily="50" charset="-128"/>
                <a:ea typeface="メイリオ" panose="020B0604030504040204" pitchFamily="50" charset="-128"/>
              </a:rPr>
              <a:t>回　ヨコハマ日曜画家展　予告</a:t>
            </a:r>
          </a:p>
          <a:p>
            <a:pPr>
              <a:lnSpc>
                <a:spcPts val="18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期間</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2025</a:t>
            </a:r>
            <a:r>
              <a:rPr lang="ja-JP" altLang="en-US" sz="900" dirty="0">
                <a:latin typeface="メイリオ" panose="020B0604030504040204" pitchFamily="50" charset="-128"/>
                <a:ea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rPr>
              <a:t>5</a:t>
            </a:r>
            <a:r>
              <a:rPr lang="ja-JP" altLang="en-US" sz="900" dirty="0">
                <a:latin typeface="メイリオ" panose="020B0604030504040204" pitchFamily="50" charset="-128"/>
                <a:ea typeface="メイリオ" panose="020B0604030504040204" pitchFamily="50" charset="-128"/>
              </a:rPr>
              <a:t>月</a:t>
            </a:r>
            <a:r>
              <a:rPr lang="en-US" altLang="ja-JP" sz="900" dirty="0">
                <a:latin typeface="メイリオ" panose="020B0604030504040204" pitchFamily="50" charset="-128"/>
                <a:ea typeface="メイリオ" panose="020B0604030504040204" pitchFamily="50" charset="-128"/>
              </a:rPr>
              <a:t>28</a:t>
            </a:r>
            <a:r>
              <a:rPr lang="ja-JP" altLang="en-US" sz="900" dirty="0">
                <a:latin typeface="メイリオ" panose="020B0604030504040204" pitchFamily="50" charset="-128"/>
                <a:ea typeface="メイリオ" panose="020B0604030504040204" pitchFamily="50" charset="-128"/>
              </a:rPr>
              <a:t>日（水）～</a:t>
            </a:r>
            <a:r>
              <a:rPr lang="en-US" altLang="ja-JP" sz="900" dirty="0">
                <a:latin typeface="メイリオ" panose="020B0604030504040204" pitchFamily="50" charset="-128"/>
                <a:ea typeface="メイリオ" panose="020B0604030504040204" pitchFamily="50" charset="-128"/>
              </a:rPr>
              <a:t>6</a:t>
            </a:r>
            <a:r>
              <a:rPr lang="ja-JP" altLang="en-US" sz="900" dirty="0">
                <a:latin typeface="メイリオ" panose="020B0604030504040204" pitchFamily="50" charset="-128"/>
                <a:ea typeface="メイリオ" panose="020B0604030504040204" pitchFamily="50" charset="-128"/>
              </a:rPr>
              <a:t>月</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日（月）</a:t>
            </a:r>
            <a:r>
              <a:rPr lang="en-US" altLang="ja-JP" sz="900" dirty="0">
                <a:latin typeface="メイリオ" panose="020B0604030504040204" pitchFamily="50" charset="-128"/>
                <a:ea typeface="メイリオ" panose="020B0604030504040204" pitchFamily="50" charset="-128"/>
              </a:rPr>
              <a:t>10:00</a:t>
            </a:r>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18:00</a:t>
            </a:r>
            <a:r>
              <a:rPr lang="ja-JP" altLang="en-US" sz="900" dirty="0">
                <a:latin typeface="メイリオ" panose="020B0604030504040204" pitchFamily="50" charset="-128"/>
                <a:ea typeface="メイリオ" panose="020B0604030504040204" pitchFamily="50" charset="-128"/>
              </a:rPr>
              <a:t>（最終日～</a:t>
            </a:r>
            <a:r>
              <a:rPr lang="en-US" altLang="ja-JP" sz="900" dirty="0">
                <a:latin typeface="メイリオ" panose="020B0604030504040204" pitchFamily="50" charset="-128"/>
                <a:ea typeface="メイリオ" panose="020B0604030504040204" pitchFamily="50" charset="-128"/>
              </a:rPr>
              <a:t>14:00</a:t>
            </a:r>
            <a:r>
              <a:rPr lang="ja-JP" altLang="en-US" sz="900" dirty="0">
                <a:latin typeface="メイリオ" panose="020B0604030504040204" pitchFamily="50" charset="-128"/>
                <a:ea typeface="メイリオ" panose="020B0604030504040204" pitchFamily="50" charset="-128"/>
              </a:rPr>
              <a:t>）　</a:t>
            </a:r>
          </a:p>
          <a:p>
            <a:pPr>
              <a:lnSpc>
                <a:spcPts val="15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会場</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横浜市民ギャラリー　横浜市西区宮崎町</a:t>
            </a:r>
            <a:r>
              <a:rPr lang="en-US" altLang="ja-JP" sz="900" dirty="0">
                <a:latin typeface="メイリオ" panose="020B0604030504040204" pitchFamily="50" charset="-128"/>
                <a:ea typeface="メイリオ" panose="020B0604030504040204" pitchFamily="50" charset="-128"/>
              </a:rPr>
              <a:t>26-1</a:t>
            </a:r>
            <a:r>
              <a:rPr lang="ja-JP" altLang="en-US" sz="900" dirty="0">
                <a:latin typeface="メイリオ" panose="020B0604030504040204" pitchFamily="50" charset="-128"/>
                <a:ea typeface="メイリオ" panose="020B0604030504040204" pitchFamily="50" charset="-128"/>
              </a:rPr>
              <a:t>　入場無料</a:t>
            </a:r>
          </a:p>
          <a:p>
            <a:pPr algn="dist">
              <a:lnSpc>
                <a:spcPts val="1500"/>
              </a:lnSpc>
            </a:pPr>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賞 </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一人</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点まで 全作品を展示し、神奈川県知事賞はじめ</a:t>
            </a:r>
            <a:r>
              <a:rPr lang="en-US" altLang="ja-JP" sz="900" dirty="0">
                <a:latin typeface="メイリオ" panose="020B0604030504040204" pitchFamily="50" charset="-128"/>
                <a:ea typeface="メイリオ" panose="020B0604030504040204" pitchFamily="50" charset="-128"/>
              </a:rPr>
              <a:t>35</a:t>
            </a:r>
            <a:r>
              <a:rPr lang="ja-JP" altLang="en-US" sz="900" dirty="0">
                <a:latin typeface="メイリオ" panose="020B0604030504040204" pitchFamily="50" charset="-128"/>
                <a:ea typeface="メイリオ" panose="020B0604030504040204" pitchFamily="50" charset="-128"/>
              </a:rPr>
              <a:t>賞を授与します</a:t>
            </a:r>
          </a:p>
          <a:p>
            <a:pPr>
              <a:lnSpc>
                <a:spcPts val="15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搬入</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5</a:t>
            </a:r>
            <a:r>
              <a:rPr lang="ja-JP" altLang="en-US" sz="900" dirty="0">
                <a:latin typeface="メイリオ" panose="020B0604030504040204" pitchFamily="50" charset="-128"/>
                <a:ea typeface="メイリオ" panose="020B0604030504040204" pitchFamily="50" charset="-128"/>
              </a:rPr>
              <a:t>月</a:t>
            </a:r>
            <a:r>
              <a:rPr lang="en-US" altLang="ja-JP" sz="900" dirty="0">
                <a:latin typeface="メイリオ" panose="020B0604030504040204" pitchFamily="50" charset="-128"/>
                <a:ea typeface="メイリオ" panose="020B0604030504040204" pitchFamily="50" charset="-128"/>
              </a:rPr>
              <a:t>24</a:t>
            </a:r>
            <a:r>
              <a:rPr lang="ja-JP" altLang="en-US" sz="900" dirty="0">
                <a:latin typeface="メイリオ" panose="020B0604030504040204" pitchFamily="50" charset="-128"/>
                <a:ea typeface="メイリオ" panose="020B0604030504040204" pitchFamily="50" charset="-128"/>
              </a:rPr>
              <a:t>日（土）</a:t>
            </a:r>
            <a:r>
              <a:rPr lang="en-US" altLang="ja-JP" sz="900" dirty="0">
                <a:latin typeface="メイリオ" panose="020B0604030504040204" pitchFamily="50" charset="-128"/>
                <a:ea typeface="メイリオ" panose="020B0604030504040204" pitchFamily="50" charset="-128"/>
              </a:rPr>
              <a:t>25</a:t>
            </a:r>
            <a:r>
              <a:rPr lang="ja-JP" altLang="en-US" sz="900" dirty="0">
                <a:latin typeface="メイリオ" panose="020B0604030504040204" pitchFamily="50" charset="-128"/>
                <a:ea typeface="メイリオ" panose="020B0604030504040204" pitchFamily="50" charset="-128"/>
              </a:rPr>
              <a:t>日（日）</a:t>
            </a:r>
            <a:r>
              <a:rPr lang="en-US" altLang="ja-JP" sz="900" dirty="0">
                <a:latin typeface="メイリオ" panose="020B0604030504040204" pitchFamily="50" charset="-128"/>
                <a:ea typeface="メイリオ" panose="020B0604030504040204" pitchFamily="50" charset="-128"/>
              </a:rPr>
              <a:t>10:30</a:t>
            </a:r>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14:00</a:t>
            </a:r>
            <a:r>
              <a:rPr lang="ja-JP" altLang="en-US" sz="900" dirty="0">
                <a:latin typeface="メイリオ" panose="020B0604030504040204" pitchFamily="50" charset="-128"/>
                <a:ea typeface="メイリオ" panose="020B0604030504040204" pitchFamily="50" charset="-128"/>
              </a:rPr>
              <a:t>、港陽ビル</a:t>
            </a:r>
            <a:r>
              <a:rPr lang="en-US" altLang="ja-JP" sz="900" dirty="0">
                <a:latin typeface="メイリオ" panose="020B0604030504040204" pitchFamily="50" charset="-128"/>
                <a:ea typeface="メイリオ" panose="020B0604030504040204" pitchFamily="50" charset="-128"/>
              </a:rPr>
              <a:t>6F</a:t>
            </a:r>
            <a:r>
              <a:rPr lang="ja-JP" altLang="en-US" sz="900" dirty="0">
                <a:latin typeface="メイリオ" panose="020B0604030504040204" pitchFamily="50" charset="-128"/>
                <a:ea typeface="メイリオ" panose="020B0604030504040204" pitchFamily="50" charset="-128"/>
              </a:rPr>
              <a:t>・市民ギャラリー</a:t>
            </a:r>
            <a:endParaRPr lang="en-US" altLang="ja-JP" sz="900"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CC555828-330A-F394-D6C0-5EF5629C0EAC}"/>
              </a:ext>
            </a:extLst>
          </p:cNvPr>
          <p:cNvSpPr/>
          <p:nvPr/>
        </p:nvSpPr>
        <p:spPr>
          <a:xfrm>
            <a:off x="1114311" y="7045282"/>
            <a:ext cx="4512443" cy="12544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C3DE6280-E9C8-E486-CA10-C0EB0FDD5094}"/>
              </a:ext>
            </a:extLst>
          </p:cNvPr>
          <p:cNvSpPr txBox="1"/>
          <p:nvPr/>
        </p:nvSpPr>
        <p:spPr>
          <a:xfrm>
            <a:off x="3999845" y="6875756"/>
            <a:ext cx="1724024" cy="246221"/>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nchor="b">
            <a:spAutoFit/>
          </a:bodyPr>
          <a:lstStyle/>
          <a:p>
            <a:r>
              <a:rPr lang="ja-JP" altLang="en-US" sz="1000" b="1" dirty="0">
                <a:latin typeface="メイリオ" panose="020B0604030504040204" pitchFamily="50" charset="-128"/>
                <a:ea typeface="メイリオ" panose="020B0604030504040204" pitchFamily="50" charset="-128"/>
              </a:rPr>
              <a:t>ＨＰで募集要領をご紹介中</a:t>
            </a:r>
            <a:endParaRPr kumimoji="1" lang="ja-JP" altLang="en-US" sz="1000" dirty="0"/>
          </a:p>
        </p:txBody>
      </p:sp>
    </p:spTree>
    <p:extLst>
      <p:ext uri="{BB962C8B-B14F-4D97-AF65-F5344CB8AC3E}">
        <p14:creationId xmlns:p14="http://schemas.microsoft.com/office/powerpoint/2010/main" val="275749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DF4DB83-4F1E-F722-91EA-C25E139FDFE1}"/>
              </a:ext>
            </a:extLst>
          </p:cNvPr>
          <p:cNvSpPr>
            <a:spLocks noGrp="1"/>
          </p:cNvSpPr>
          <p:nvPr>
            <p:ph type="sldNum" sz="quarter" idx="12"/>
          </p:nvPr>
        </p:nvSpPr>
        <p:spPr>
          <a:xfrm>
            <a:off x="2693988" y="8596598"/>
            <a:ext cx="1543050" cy="486833"/>
          </a:xfrm>
        </p:spPr>
        <p:txBody>
          <a:bodyPr/>
          <a:lstStyle/>
          <a:p>
            <a:pPr algn="ctr"/>
            <a:fld id="{153BBA6E-5A0F-4DB9-A46C-4B9B1B30B523}" type="slidenum">
              <a:rPr kumimoji="1" lang="ja-JP" altLang="en-US" smtClean="0"/>
              <a:pPr algn="ctr"/>
              <a:t>3</a:t>
            </a:fld>
            <a:endParaRPr kumimoji="1" lang="ja-JP" altLang="en-US"/>
          </a:p>
        </p:txBody>
      </p:sp>
      <p:sp>
        <p:nvSpPr>
          <p:cNvPr id="2" name="テキスト ボックス 1">
            <a:extLst>
              <a:ext uri="{FF2B5EF4-FFF2-40B4-BE49-F238E27FC236}">
                <a16:creationId xmlns:a16="http://schemas.microsoft.com/office/drawing/2014/main" id="{86A66291-0634-95F2-FC28-93C8CDD06A86}"/>
              </a:ext>
            </a:extLst>
          </p:cNvPr>
          <p:cNvSpPr txBox="1"/>
          <p:nvPr/>
        </p:nvSpPr>
        <p:spPr>
          <a:xfrm>
            <a:off x="1207865" y="3780205"/>
            <a:ext cx="4738913" cy="2539157"/>
          </a:xfrm>
          <a:prstGeom prst="rect">
            <a:avLst/>
          </a:prstGeom>
          <a:noFill/>
        </p:spPr>
        <p:txBody>
          <a:bodyPr wrap="square">
            <a:spAutoFit/>
          </a:bodyPr>
          <a:lstStyle/>
          <a:p>
            <a:pPr marL="228600" indent="-2286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月　日　：　</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2025</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年</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6</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月</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21</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日（土）</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場　所　：　友の会アトリエ（港陽ビル</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6</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階）</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nSpc>
                <a:spcPts val="24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時　間　：　午前の部</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10:00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12:30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a:t>
            </a:r>
            <a:b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b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午後の部</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13:30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16:00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内　容　：</a:t>
            </a:r>
            <a:r>
              <a:rPr lang="ja-JP" altLang="en-US" sz="1100" kern="100" dirty="0">
                <a:effectLst/>
                <a:latin typeface="メイリオ" panose="020B0604030504040204" pitchFamily="50" charset="-128"/>
                <a:ea typeface="メイリオ" panose="020B0604030504040204" pitchFamily="50" charset="-128"/>
                <a:cs typeface="Century" panose="02040604050505020304" pitchFamily="18" charset="0"/>
              </a:rPr>
              <a:t>カジュアル・クロスの</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モデルさんを描きます</a:t>
            </a:r>
            <a:r>
              <a:rPr lang="ja-JP" altLang="en-US" sz="1100" kern="100" dirty="0">
                <a:latin typeface="メイリオ" panose="020B0604030504040204" pitchFamily="50" charset="-128"/>
                <a:ea typeface="メイリオ" panose="020B0604030504040204" pitchFamily="50" charset="-128"/>
                <a:cs typeface="Century" panose="02040604050505020304" pitchFamily="18" charset="0"/>
              </a:rPr>
              <a:t>。</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人</a:t>
            </a:r>
            <a:r>
              <a:rPr lang="ja-JP" altLang="en-US" sz="1100" kern="100" dirty="0">
                <a:effectLst/>
                <a:latin typeface="メイリオ" panose="020B0604030504040204" pitchFamily="50" charset="-128"/>
                <a:ea typeface="メイリオ" panose="020B0604030504040204" pitchFamily="50" charset="-128"/>
                <a:cs typeface="Century" panose="02040604050505020304" pitchFamily="18" charset="0"/>
              </a:rPr>
              <a:t>　</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数　：　午前の部</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30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名　　午後の部</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30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名</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会　費　：　会員</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1,700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円　　一般</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2,000</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円</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indent="-228600" algn="just">
              <a:lnSpc>
                <a:spcPts val="1800"/>
              </a:lnSpc>
              <a:buFont typeface="+mj-ea"/>
              <a:buAutoNum type="circleNumDbPlain"/>
            </a:pPr>
            <a:r>
              <a:rPr lang="ja-JP" altLang="en-US" sz="1100" kern="100" dirty="0">
                <a:effectLst/>
                <a:latin typeface="メイリオ" panose="020B0604030504040204" pitchFamily="50" charset="-128"/>
                <a:ea typeface="メイリオ" panose="020B0604030504040204" pitchFamily="50" charset="-128"/>
                <a:cs typeface="Century" panose="02040604050505020304" pitchFamily="18" charset="0"/>
              </a:rPr>
              <a:t>講　師　：　なし</a:t>
            </a:r>
          </a:p>
          <a:p>
            <a:pPr marL="228600" indent="-228600" algn="just">
              <a:lnSpc>
                <a:spcPts val="1800"/>
              </a:lnSpc>
              <a:buFont typeface="+mj-ea"/>
              <a:buAutoNum type="circleNumDbPlain"/>
            </a:pPr>
            <a:r>
              <a:rPr lang="ja-JP" altLang="en-US" sz="1100" kern="100" dirty="0">
                <a:effectLst/>
                <a:latin typeface="メイリオ" panose="020B0604030504040204" pitchFamily="50" charset="-128"/>
                <a:ea typeface="メイリオ" panose="020B0604030504040204" pitchFamily="50" charset="-128"/>
                <a:cs typeface="Century" panose="02040604050505020304" pitchFamily="18" charset="0"/>
              </a:rPr>
              <a:t>持ち物</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a:t>
            </a:r>
            <a:r>
              <a:rPr lang="ja-JP" altLang="en-US" sz="1100" kern="100" dirty="0">
                <a:effectLst/>
                <a:latin typeface="メイリオ" panose="020B0604030504040204" pitchFamily="50" charset="-128"/>
                <a:ea typeface="メイリオ" panose="020B0604030504040204" pitchFamily="50" charset="-128"/>
                <a:cs typeface="Century" panose="02040604050505020304" pitchFamily="18" charset="0"/>
              </a:rPr>
              <a:t>　</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：各自好きな画材　用具一式、　　　　</a:t>
            </a:r>
            <a:endPar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pP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水入れ、クリップ等はお貸しできません。</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7" name="Picture 2" descr="G:\新しいフォルダ\ABCDEF.jpg">
            <a:extLst>
              <a:ext uri="{FF2B5EF4-FFF2-40B4-BE49-F238E27FC236}">
                <a16:creationId xmlns:a16="http://schemas.microsoft.com/office/drawing/2014/main" id="{5BF37A90-AEFD-7D4F-72A7-28EF2CA2A91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90700"/>
          <a:stretch/>
        </p:blipFill>
        <p:spPr bwMode="auto">
          <a:xfrm>
            <a:off x="4633310" y="4338008"/>
            <a:ext cx="280387" cy="312677"/>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3905FFC3-FD73-8BD8-90D7-B7501D52466F}"/>
              </a:ext>
            </a:extLst>
          </p:cNvPr>
          <p:cNvSpPr txBox="1"/>
          <p:nvPr/>
        </p:nvSpPr>
        <p:spPr>
          <a:xfrm>
            <a:off x="1223645" y="805407"/>
            <a:ext cx="4394535" cy="388712"/>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b" anchorCtr="0" forceAA="0" compatLnSpc="1">
            <a:prstTxWarp prst="textNoShape">
              <a:avLst/>
            </a:prstTxWarp>
            <a:noAutofit/>
          </a:bodyPr>
          <a:lstStyle/>
          <a:p>
            <a:pPr algn="just"/>
            <a:r>
              <a:rPr lang="ja-JP" altLang="en-US" sz="1600" b="1" kern="100" dirty="0">
                <a:latin typeface="+mn-ea"/>
                <a:cs typeface="Times New Roman" panose="02020603050405020304" pitchFamily="18" charset="0"/>
              </a:rPr>
              <a:t> </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（１）</a:t>
            </a:r>
            <a:r>
              <a:rPr lang="ja-JP" altLang="en-US" sz="1600" b="1" dirty="0">
                <a:effectLst/>
                <a:latin typeface="メイリオ" panose="020B0604030504040204" pitchFamily="50" charset="-128"/>
                <a:ea typeface="メイリオ" panose="020B0604030504040204" pitchFamily="50" charset="-128"/>
                <a:cs typeface="Times New Roman" panose="02020603050405020304" pitchFamily="18" charset="0"/>
              </a:rPr>
              <a:t>人物（固定ポーズ／コスチューム</a:t>
            </a:r>
            <a:r>
              <a:rPr lang="ja-JP" altLang="en-US" sz="1600" b="1"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7836BDD4-4FF7-BAE2-C804-114AF6C8C449}"/>
              </a:ext>
            </a:extLst>
          </p:cNvPr>
          <p:cNvSpPr txBox="1"/>
          <p:nvPr/>
        </p:nvSpPr>
        <p:spPr>
          <a:xfrm>
            <a:off x="1153453" y="1427480"/>
            <a:ext cx="4633176" cy="1923604"/>
          </a:xfrm>
          <a:prstGeom prst="rect">
            <a:avLst/>
          </a:prstGeom>
          <a:noFill/>
        </p:spPr>
        <p:txBody>
          <a:bodyPr wrap="square">
            <a:spAutoFit/>
          </a:bodyPr>
          <a:lstStyle/>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人物（固定ポーズ）　講師の指導なしです。　</a:t>
            </a:r>
            <a:endPar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endParaRPr>
          </a:p>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各自好きな画材で自由に描きます。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モデルさんは</a:t>
            </a:r>
            <a:r>
              <a:rPr lang="ja-JP" altLang="en-US" sz="1100" kern="100" dirty="0">
                <a:latin typeface="メイリオ" panose="020B0604030504040204" pitchFamily="50" charset="-128"/>
                <a:ea typeface="メイリオ" panose="020B0604030504040204" pitchFamily="50" charset="-128"/>
                <a:cs typeface="Century" panose="02040604050505020304" pitchFamily="18" charset="0"/>
              </a:rPr>
              <a:t>カジュアル・クロス</a:t>
            </a: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で、１回だけの講座です。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buNone/>
            </a:pPr>
            <a:r>
              <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人物を描く機会は静物、風景ほど多くありません。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モデルさんの容姿・美を捉え　描く。　　</a:t>
            </a:r>
            <a:endPar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endParaRPr>
          </a:p>
          <a:p>
            <a:pPr algn="just">
              <a:lnSpc>
                <a:spcPts val="1800"/>
              </a:lnSpc>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人物画も描く回数を重ねるうちに上達するものです。　</a:t>
            </a:r>
            <a:endParaRPr lang="en-US" altLang="ja-JP" sz="1100" kern="100" dirty="0">
              <a:effectLst/>
              <a:latin typeface="メイリオ" panose="020B0604030504040204" pitchFamily="50" charset="-128"/>
              <a:ea typeface="メイリオ" panose="020B0604030504040204" pitchFamily="50" charset="-128"/>
              <a:cs typeface="Century" panose="02040604050505020304" pitchFamily="18" charset="0"/>
            </a:endParaRPr>
          </a:p>
          <a:p>
            <a:pPr algn="just">
              <a:lnSpc>
                <a:spcPts val="1800"/>
              </a:lnSpc>
            </a:pPr>
            <a:r>
              <a:rPr lang="ja-JP" altLang="ja-JP" sz="1100" kern="100" dirty="0">
                <a:effectLst/>
                <a:latin typeface="メイリオ" panose="020B0604030504040204" pitchFamily="50" charset="-128"/>
                <a:ea typeface="メイリオ" panose="020B0604030504040204" pitchFamily="50" charset="-128"/>
                <a:cs typeface="Century" panose="02040604050505020304" pitchFamily="18" charset="0"/>
              </a:rPr>
              <a:t>観る力、描く力を養うためにも挑戦し、上達を目指しましょう。</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0" name="グループ化 9">
            <a:extLst>
              <a:ext uri="{FF2B5EF4-FFF2-40B4-BE49-F238E27FC236}">
                <a16:creationId xmlns:a16="http://schemas.microsoft.com/office/drawing/2014/main" id="{7EBD6F9C-051B-32FD-F7A8-05D383CEE88F}"/>
              </a:ext>
            </a:extLst>
          </p:cNvPr>
          <p:cNvGrpSpPr/>
          <p:nvPr/>
        </p:nvGrpSpPr>
        <p:grpSpPr>
          <a:xfrm>
            <a:off x="4633310" y="4642818"/>
            <a:ext cx="427383" cy="276999"/>
            <a:chOff x="4279186" y="3098901"/>
            <a:chExt cx="427383" cy="276999"/>
          </a:xfrm>
        </p:grpSpPr>
        <p:sp>
          <p:nvSpPr>
            <p:cNvPr id="11" name="テキスト ボックス 10">
              <a:extLst>
                <a:ext uri="{FF2B5EF4-FFF2-40B4-BE49-F238E27FC236}">
                  <a16:creationId xmlns:a16="http://schemas.microsoft.com/office/drawing/2014/main" id="{2FA95959-4291-5E2C-70B7-CB897A28F30B}"/>
                </a:ext>
              </a:extLst>
            </p:cNvPr>
            <p:cNvSpPr txBox="1"/>
            <p:nvPr/>
          </p:nvSpPr>
          <p:spPr>
            <a:xfrm>
              <a:off x="4279186" y="3098901"/>
              <a:ext cx="427383" cy="276999"/>
            </a:xfrm>
            <a:prstGeom prst="rect">
              <a:avLst/>
            </a:prstGeom>
            <a:noFill/>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Ｂ</a:t>
              </a:r>
            </a:p>
          </p:txBody>
        </p:sp>
        <p:sp>
          <p:nvSpPr>
            <p:cNvPr id="12" name="楕円 11">
              <a:extLst>
                <a:ext uri="{FF2B5EF4-FFF2-40B4-BE49-F238E27FC236}">
                  <a16:creationId xmlns:a16="http://schemas.microsoft.com/office/drawing/2014/main" id="{95C7DCD0-3B5B-C020-5C21-31524EF3A876}"/>
                </a:ext>
              </a:extLst>
            </p:cNvPr>
            <p:cNvSpPr/>
            <p:nvPr/>
          </p:nvSpPr>
          <p:spPr>
            <a:xfrm>
              <a:off x="4290935" y="3106699"/>
              <a:ext cx="259229" cy="254858"/>
            </a:xfrm>
            <a:prstGeom prst="ellipse">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010301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12491CD6-2FB9-0F8E-A390-4BEFE1DFCB67}"/>
              </a:ext>
            </a:extLst>
          </p:cNvPr>
          <p:cNvSpPr txBox="1"/>
          <p:nvPr/>
        </p:nvSpPr>
        <p:spPr>
          <a:xfrm>
            <a:off x="1075760" y="4006770"/>
            <a:ext cx="4959214" cy="4001095"/>
          </a:xfrm>
          <a:prstGeom prst="rect">
            <a:avLst/>
          </a:prstGeom>
          <a:noFill/>
        </p:spPr>
        <p:txBody>
          <a:bodyPr wrap="square">
            <a:spAutoFit/>
          </a:bodyPr>
          <a:lstStyle/>
          <a:p>
            <a:pPr marL="342900" lvl="0" indent="-3429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　日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2025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22</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日（日）</a:t>
            </a:r>
          </a:p>
          <a:p>
            <a:pPr marL="342900" lvl="0" indent="-3429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場　所　：友の会アトリエ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港陽ビル</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階</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24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時　間　：午前の部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12:00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228600" indent="666750" algn="just">
              <a:lnSpc>
                <a:spcPts val="2400"/>
              </a:lnSpc>
              <a:buNone/>
            </a:pP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午後の部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13:00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15:00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342900" lvl="0" indent="-342900" algn="l">
              <a:lnSpc>
                <a:spcPts val="2400"/>
              </a:lnSpc>
              <a:buFont typeface="+mj-ea"/>
              <a:buAutoNum type="circleNumDbPlain" startAt="4"/>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内　容　：午前は</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号キャンバス（８号、１２号含む）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982663" indent="-982663">
              <a:lnSpc>
                <a:spcPts val="1800"/>
              </a:lnSpc>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午後は</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号キャンバス（１５号含む）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申込時に希望サイズ記入（希望に沿えない場合があります）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人　数　：午前の部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名、午後の部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名</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会　費　：会員</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無料、一般</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1,800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材料費　：画布実費（</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1,700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1,900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号</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3,100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b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当日徴収となります</a:t>
            </a:r>
          </a:p>
          <a:p>
            <a:pPr marL="228600">
              <a:lnSpc>
                <a:spcPts val="18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木枠は古キャンバス枠を使用します。</a:t>
            </a:r>
            <a:b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工具一式はハヤカワ及び友の会</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で</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貸出</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いたします。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lnSpc>
                <a:spcPts val="1800"/>
              </a:lnSpc>
              <a:buFont typeface="+mj-ea"/>
              <a:buAutoNum type="circleNumDbPlain" startAt="8"/>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持ち物　：軍手・前掛け等</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lnSpc>
                <a:spcPts val="1800"/>
              </a:lnSpc>
              <a:buFont typeface="+mj-ea"/>
              <a:buAutoNum type="circleNumDbPlain" startAt="8"/>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指　導　：ハヤカワ画材店</a:t>
            </a:r>
          </a:p>
          <a:p>
            <a:pPr marL="342900" lvl="0" indent="-342900" algn="just">
              <a:lnSpc>
                <a:spcPts val="1800"/>
              </a:lnSpc>
              <a:buFont typeface="+mj-ea"/>
              <a:buAutoNum type="circleNumDbPlain" startAt="8"/>
            </a:pP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9DBA5543-0888-91F5-18D6-8799CAA8CCC3}"/>
              </a:ext>
            </a:extLst>
          </p:cNvPr>
          <p:cNvSpPr txBox="1"/>
          <p:nvPr/>
        </p:nvSpPr>
        <p:spPr>
          <a:xfrm>
            <a:off x="1352550" y="765278"/>
            <a:ext cx="4398591" cy="388048"/>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b" anchorCtr="0" forceAA="0" compatLnSpc="1">
            <a:prstTxWarp prst="textNoShape">
              <a:avLst/>
            </a:prstTxWarp>
            <a:noAutofit/>
          </a:bodyPr>
          <a:lstStyle/>
          <a:p>
            <a:r>
              <a:rPr lang="ja-JP" altLang="en-US" sz="1600" b="1" dirty="0"/>
              <a:t> </a:t>
            </a:r>
            <a:r>
              <a:rPr lang="ja-JP" altLang="en-US" sz="1600" b="1" dirty="0">
                <a:latin typeface="メイリオ" panose="020B0604030504040204" pitchFamily="50" charset="-128"/>
                <a:ea typeface="メイリオ" panose="020B0604030504040204" pitchFamily="50" charset="-128"/>
              </a:rPr>
              <a:t>（２）サービス講座</a:t>
            </a:r>
          </a:p>
        </p:txBody>
      </p:sp>
      <p:grpSp>
        <p:nvGrpSpPr>
          <p:cNvPr id="17" name="グループ化 16">
            <a:extLst>
              <a:ext uri="{FF2B5EF4-FFF2-40B4-BE49-F238E27FC236}">
                <a16:creationId xmlns:a16="http://schemas.microsoft.com/office/drawing/2014/main" id="{BA91C3BA-B0DD-D6ED-F527-DBC7C11EE1B3}"/>
              </a:ext>
            </a:extLst>
          </p:cNvPr>
          <p:cNvGrpSpPr/>
          <p:nvPr/>
        </p:nvGrpSpPr>
        <p:grpSpPr>
          <a:xfrm>
            <a:off x="4214624" y="4493566"/>
            <a:ext cx="453726" cy="622114"/>
            <a:chOff x="3222900" y="3296498"/>
            <a:chExt cx="453726" cy="622114"/>
          </a:xfrm>
        </p:grpSpPr>
        <p:grpSp>
          <p:nvGrpSpPr>
            <p:cNvPr id="18" name="グループ化 17">
              <a:extLst>
                <a:ext uri="{FF2B5EF4-FFF2-40B4-BE49-F238E27FC236}">
                  <a16:creationId xmlns:a16="http://schemas.microsoft.com/office/drawing/2014/main" id="{14EFEB07-267F-C92F-A674-76F5BD4B67AC}"/>
                </a:ext>
              </a:extLst>
            </p:cNvPr>
            <p:cNvGrpSpPr/>
            <p:nvPr/>
          </p:nvGrpSpPr>
          <p:grpSpPr>
            <a:xfrm>
              <a:off x="3249243" y="3610835"/>
              <a:ext cx="427383" cy="307777"/>
              <a:chOff x="3185621" y="4766038"/>
              <a:chExt cx="427383" cy="307777"/>
            </a:xfrm>
          </p:grpSpPr>
          <p:sp>
            <p:nvSpPr>
              <p:cNvPr id="22" name="テキスト ボックス 21">
                <a:extLst>
                  <a:ext uri="{FF2B5EF4-FFF2-40B4-BE49-F238E27FC236}">
                    <a16:creationId xmlns:a16="http://schemas.microsoft.com/office/drawing/2014/main" id="{D88399C4-8A2A-84A1-C788-9611B2FD1436}"/>
                  </a:ext>
                </a:extLst>
              </p:cNvPr>
              <p:cNvSpPr txBox="1"/>
              <p:nvPr/>
            </p:nvSpPr>
            <p:spPr>
              <a:xfrm>
                <a:off x="3185621" y="4766038"/>
                <a:ext cx="427383" cy="307777"/>
              </a:xfrm>
              <a:prstGeom prst="rect">
                <a:avLst/>
              </a:prstGeom>
              <a:noFill/>
            </p:spPr>
            <p:txBody>
              <a:bodyPr wrap="square" rtlCol="0">
                <a:spAutoFit/>
              </a:bodyPr>
              <a:lstStyle/>
              <a:p>
                <a:r>
                  <a:rPr kumimoji="1" lang="en-US" altLang="ja-JP" sz="1400" b="1" dirty="0">
                    <a:latin typeface="BIZ UDPゴシック" panose="020B0400000000000000" pitchFamily="50" charset="-128"/>
                    <a:ea typeface="BIZ UDPゴシック" panose="020B0400000000000000" pitchFamily="50" charset="-128"/>
                  </a:rPr>
                  <a:t>D</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23" name="楕円 22">
                <a:extLst>
                  <a:ext uri="{FF2B5EF4-FFF2-40B4-BE49-F238E27FC236}">
                    <a16:creationId xmlns:a16="http://schemas.microsoft.com/office/drawing/2014/main" id="{54367450-5A41-93CA-7DEB-B9C9A0F886FC}"/>
                  </a:ext>
                </a:extLst>
              </p:cNvPr>
              <p:cNvSpPr/>
              <p:nvPr/>
            </p:nvSpPr>
            <p:spPr>
              <a:xfrm>
                <a:off x="3213105" y="4799316"/>
                <a:ext cx="259229" cy="254858"/>
              </a:xfrm>
              <a:prstGeom prst="ellipse">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grpSp>
        <p:grpSp>
          <p:nvGrpSpPr>
            <p:cNvPr id="19" name="グループ化 18">
              <a:extLst>
                <a:ext uri="{FF2B5EF4-FFF2-40B4-BE49-F238E27FC236}">
                  <a16:creationId xmlns:a16="http://schemas.microsoft.com/office/drawing/2014/main" id="{9E887D3E-45FC-80A2-809C-853F7B68AB44}"/>
                </a:ext>
              </a:extLst>
            </p:cNvPr>
            <p:cNvGrpSpPr/>
            <p:nvPr/>
          </p:nvGrpSpPr>
          <p:grpSpPr>
            <a:xfrm>
              <a:off x="3222900" y="3296498"/>
              <a:ext cx="427383" cy="520759"/>
              <a:chOff x="3159278" y="4364149"/>
              <a:chExt cx="427383" cy="520759"/>
            </a:xfrm>
          </p:grpSpPr>
          <p:sp>
            <p:nvSpPr>
              <p:cNvPr id="20" name="テキスト ボックス 19">
                <a:extLst>
                  <a:ext uri="{FF2B5EF4-FFF2-40B4-BE49-F238E27FC236}">
                    <a16:creationId xmlns:a16="http://schemas.microsoft.com/office/drawing/2014/main" id="{0F3678D0-EC4E-1490-E085-7250AD108F9E}"/>
                  </a:ext>
                </a:extLst>
              </p:cNvPr>
              <p:cNvSpPr txBox="1"/>
              <p:nvPr/>
            </p:nvSpPr>
            <p:spPr>
              <a:xfrm>
                <a:off x="3159278" y="4364149"/>
                <a:ext cx="427383" cy="520759"/>
              </a:xfrm>
              <a:prstGeom prst="rect">
                <a:avLst/>
              </a:prstGeom>
              <a:noFill/>
            </p:spPr>
            <p:txBody>
              <a:bodyPr wrap="square" rtlCol="0">
                <a:spAutoFit/>
              </a:bodyPr>
              <a:lstStyle/>
              <a:p>
                <a:r>
                  <a:rPr lang="en-US" altLang="ja-JP" sz="1400" b="1" dirty="0">
                    <a:latin typeface="BIZ UDPゴシック" panose="020B0400000000000000" pitchFamily="50" charset="-128"/>
                    <a:ea typeface="BIZ UDPゴシック" panose="020B0400000000000000" pitchFamily="50" charset="-128"/>
                  </a:rPr>
                  <a:t>C</a:t>
                </a:r>
              </a:p>
              <a:p>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21" name="楕円 20">
                <a:extLst>
                  <a:ext uri="{FF2B5EF4-FFF2-40B4-BE49-F238E27FC236}">
                    <a16:creationId xmlns:a16="http://schemas.microsoft.com/office/drawing/2014/main" id="{BC0E203B-611A-A1D9-1078-70352E3333DE}"/>
                  </a:ext>
                </a:extLst>
              </p:cNvPr>
              <p:cNvSpPr/>
              <p:nvPr/>
            </p:nvSpPr>
            <p:spPr>
              <a:xfrm>
                <a:off x="3203444" y="4405762"/>
                <a:ext cx="259229" cy="253659"/>
              </a:xfrm>
              <a:prstGeom prst="ellipse">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grpSp>
      </p:grpSp>
      <p:sp>
        <p:nvSpPr>
          <p:cNvPr id="24" name="テキスト ボックス 23">
            <a:extLst>
              <a:ext uri="{FF2B5EF4-FFF2-40B4-BE49-F238E27FC236}">
                <a16:creationId xmlns:a16="http://schemas.microsoft.com/office/drawing/2014/main" id="{85969940-8EFD-6CE8-EC6B-E15141FA804E}"/>
              </a:ext>
            </a:extLst>
          </p:cNvPr>
          <p:cNvSpPr txBox="1"/>
          <p:nvPr/>
        </p:nvSpPr>
        <p:spPr>
          <a:xfrm>
            <a:off x="1149396" y="1370722"/>
            <a:ext cx="4669570" cy="2666114"/>
          </a:xfrm>
          <a:prstGeom prst="rect">
            <a:avLst/>
          </a:prstGeom>
          <a:noFill/>
        </p:spPr>
        <p:txBody>
          <a:bodyPr wrap="square">
            <a:spAutoFit/>
          </a:bodyPr>
          <a:lstStyle/>
          <a:p>
            <a:pPr algn="l">
              <a:lnSpc>
                <a:spcPts val="18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友の会の新企画。初回の今回は「キャンバス張り」に挑戦していただきます。</a:t>
            </a:r>
          </a:p>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自分で張ったキャンバスは格別です。画材屋さんに置いてある「張りキャン」とは張力が違います。画布も木枠も様々あり、手で叩くと太鼓のような音と弾きがあります。</a:t>
            </a:r>
          </a:p>
          <a:p>
            <a:pPr algn="just">
              <a:lnSpc>
                <a:spcPts val="1800"/>
              </a:lnSpc>
              <a:buNone/>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今回のサービス講座は、会員の受講料が無料となっています。また、材料費は提供を受けた古キャンバス枠を使うため、画布代のみ（サイズ別料金は以下）となります。使用する金槌・キャンバス張り機・釘は友の会でご用意します。これを機会に、自宅で</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張る</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方用に</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用具</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セットモデルを展示する予定です。</a:t>
            </a:r>
          </a:p>
        </p:txBody>
      </p:sp>
      <p:sp>
        <p:nvSpPr>
          <p:cNvPr id="26" name="スライド番号プレースホルダー 25">
            <a:extLst>
              <a:ext uri="{FF2B5EF4-FFF2-40B4-BE49-F238E27FC236}">
                <a16:creationId xmlns:a16="http://schemas.microsoft.com/office/drawing/2014/main" id="{2F7D4A25-838F-675D-7AB8-D1B2FBC3E253}"/>
              </a:ext>
            </a:extLst>
          </p:cNvPr>
          <p:cNvSpPr>
            <a:spLocks noGrp="1"/>
          </p:cNvSpPr>
          <p:nvPr>
            <p:ph type="sldNum" sz="quarter" idx="12"/>
          </p:nvPr>
        </p:nvSpPr>
        <p:spPr>
          <a:xfrm>
            <a:off x="2780320" y="8464595"/>
            <a:ext cx="1543050" cy="486833"/>
          </a:xfrm>
        </p:spPr>
        <p:txBody>
          <a:bodyPr/>
          <a:lstStyle/>
          <a:p>
            <a:pPr algn="ctr"/>
            <a:fld id="{153BBA6E-5A0F-4DB9-A46C-4B9B1B30B523}" type="slidenum">
              <a:rPr kumimoji="1" lang="ja-JP" altLang="en-US" smtClean="0"/>
              <a:pPr algn="ctr"/>
              <a:t>4</a:t>
            </a:fld>
            <a:endParaRPr kumimoji="1" lang="ja-JP" altLang="en-US" dirty="0"/>
          </a:p>
        </p:txBody>
      </p:sp>
    </p:spTree>
    <p:extLst>
      <p:ext uri="{BB962C8B-B14F-4D97-AF65-F5344CB8AC3E}">
        <p14:creationId xmlns:p14="http://schemas.microsoft.com/office/powerpoint/2010/main" val="3631354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1">
            <a:extLst>
              <a:ext uri="{FF2B5EF4-FFF2-40B4-BE49-F238E27FC236}">
                <a16:creationId xmlns:a16="http://schemas.microsoft.com/office/drawing/2014/main" id="{5C47075D-C9DF-2A16-23CE-DF706E007578}"/>
              </a:ext>
            </a:extLst>
          </p:cNvPr>
          <p:cNvSpPr>
            <a:spLocks noGrp="1"/>
          </p:cNvSpPr>
          <p:nvPr>
            <p:ph type="sldNum" sz="quarter" idx="12"/>
          </p:nvPr>
        </p:nvSpPr>
        <p:spPr>
          <a:xfrm>
            <a:off x="2056121" y="8495233"/>
            <a:ext cx="1543050" cy="486833"/>
          </a:xfrm>
        </p:spPr>
        <p:txBody>
          <a:bodyPr/>
          <a:lstStyle/>
          <a:p>
            <a:fld id="{153BBA6E-5A0F-4DB9-A46C-4B9B1B30B523}" type="slidenum">
              <a:rPr kumimoji="1" lang="ja-JP" altLang="en-US" smtClean="0"/>
              <a:t>5</a:t>
            </a:fld>
            <a:endParaRPr kumimoji="1" lang="ja-JP" altLang="en-US" dirty="0"/>
          </a:p>
        </p:txBody>
      </p:sp>
      <p:sp>
        <p:nvSpPr>
          <p:cNvPr id="2" name="テキスト ボックス 1">
            <a:extLst>
              <a:ext uri="{FF2B5EF4-FFF2-40B4-BE49-F238E27FC236}">
                <a16:creationId xmlns:a16="http://schemas.microsoft.com/office/drawing/2014/main" id="{48DD3A71-4B8D-78D5-CCC4-16322D36D420}"/>
              </a:ext>
            </a:extLst>
          </p:cNvPr>
          <p:cNvSpPr txBox="1"/>
          <p:nvPr/>
        </p:nvSpPr>
        <p:spPr>
          <a:xfrm>
            <a:off x="1136654" y="1305560"/>
            <a:ext cx="4669569" cy="1461939"/>
          </a:xfrm>
          <a:prstGeom prst="rect">
            <a:avLst/>
          </a:prstGeom>
          <a:noFill/>
        </p:spPr>
        <p:txBody>
          <a:bodyPr wrap="square">
            <a:spAutoFit/>
          </a:bodyPr>
          <a:lstStyle/>
          <a:p>
            <a:pPr marL="133350" indent="203200"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皆様おなじみの横浜元町山手の「アメリカ山公園」で、初夏の風を感じながらスケッチしてみませんか。</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みなとみらい線「元町・中華街」駅の駅舎上部を増築し、建物上部を隣接する丘陵地と一体的に整備した、全国初の立体都市公園です。明治初頭の米国公使館ゆかりの地であり、戦後は米軍施設用地として利用されるなどアメリカと縁のある場所に立地していてこの名があります。</a:t>
            </a:r>
            <a:endParaRPr lang="ja-JP" altLang="en-US"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803584F4-C063-3084-D8C8-0B494CAADFC1}"/>
              </a:ext>
            </a:extLst>
          </p:cNvPr>
          <p:cNvSpPr txBox="1"/>
          <p:nvPr/>
        </p:nvSpPr>
        <p:spPr>
          <a:xfrm>
            <a:off x="1298222" y="2786494"/>
            <a:ext cx="4601898" cy="4324261"/>
          </a:xfrm>
          <a:prstGeom prst="rect">
            <a:avLst/>
          </a:prstGeom>
          <a:noFill/>
        </p:spPr>
        <p:txBody>
          <a:bodyPr wrap="square">
            <a:spAutoFit/>
          </a:bodyPr>
          <a:lstStyle/>
          <a:p>
            <a:pPr marL="342900" lvl="0" indent="-342900" algn="just">
              <a:lnSpc>
                <a:spcPts val="15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　日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2025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29</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日（日）　　雨天中止</a:t>
            </a:r>
          </a:p>
          <a:p>
            <a:pPr marL="952500" indent="-152400" algn="just">
              <a:lnSpc>
                <a:spcPts val="1500"/>
              </a:lnSpc>
              <a:buNone/>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当日朝６時時点での気象庁天気予報（</a:t>
            </a:r>
            <a:r>
              <a:rPr lang="en-US" altLang="ja-JP"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NHK</a:t>
            </a:r>
            <a:r>
              <a:rPr lang="ja-JP" altLang="en-US"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総合テレビ）で、神奈川県東部地方の午前降水確率が</a:t>
            </a:r>
            <a:r>
              <a:rPr lang="en-US" altLang="ja-JP"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40</a:t>
            </a:r>
            <a:r>
              <a:rPr lang="ja-JP" altLang="en-US" sz="1100" u="sng" kern="100" dirty="0">
                <a:effectLst/>
                <a:latin typeface="メイリオ" panose="020B0604030504040204" pitchFamily="50" charset="-128"/>
                <a:ea typeface="メイリオ" panose="020B0604030504040204" pitchFamily="50" charset="-128"/>
                <a:cs typeface="Times New Roman" panose="02020603050405020304" pitchFamily="18" charset="0"/>
              </a:rPr>
              <a:t>％以上となった場合は中止します。</a:t>
            </a:r>
            <a:endParaRPr lang="en-US" altLang="ja-JP" sz="1100" u="sng"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952500" indent="-152400" algn="just">
              <a:lnSpc>
                <a:spcPts val="1500"/>
              </a:lnSpc>
              <a:buNone/>
            </a:pP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（電話の天気予報サービス「</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177</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」は終了しました）</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nSpc>
                <a:spcPts val="1500"/>
              </a:lnSpc>
              <a:buFont typeface="+mj-ea"/>
              <a:buAutoNum type="circleNumDbPlain" startAt="2"/>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場　所　</a:t>
            </a:r>
            <a:r>
              <a:rPr lang="ja-JP" altLang="ja-JP" sz="1100"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アメリカ山公園（</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神奈川県横浜市中区山手町</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97-1</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marL="895350" indent="-895350">
              <a:lnSpc>
                <a:spcPts val="15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集合場所：アメリカ山公園　Ｒ階　エレベータ／エスカレータ　上</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ったところ</a:t>
            </a:r>
            <a:b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集合時間：</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1371600" indent="-1371600">
              <a:lnSpc>
                <a:spcPts val="15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・みなとみらい線「元町・中華街駅」下車　</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番出口　</a:t>
            </a:r>
            <a:b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改札口エレベータ／エスカレータ　直結</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04800" indent="-304800">
              <a:lnSpc>
                <a:spcPts val="1500"/>
              </a:lnSpc>
              <a:buNone/>
            </a:pPr>
            <a:r>
              <a:rPr lang="ja-JP" altLang="ja-JP" sz="11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・神奈川中央交通バス</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11</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系統「元町入口」徒歩約</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分</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18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時　間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15:00</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18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内　容　：スケッチ</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14:30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講評</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14:30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15:00</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18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人　数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35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名</a:t>
            </a:r>
          </a:p>
          <a:p>
            <a:pPr marL="342900" lvl="0" indent="-342900" algn="just">
              <a:lnSpc>
                <a:spcPts val="18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会　費　：会員</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2,800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　一般</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3,300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p>
          <a:p>
            <a:pPr marL="342900" lvl="0" indent="-342900" algn="just">
              <a:lnSpc>
                <a:spcPts val="18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講　師　：小野</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月世　先生 （</a:t>
            </a:r>
            <a:r>
              <a:rPr lang="zh-CN" altLang="en-US" sz="1100" dirty="0">
                <a:latin typeface="メイリオ" panose="020B0604030504040204" pitchFamily="50" charset="-128"/>
                <a:ea typeface="メイリオ" panose="020B0604030504040204" pitchFamily="50" charset="-128"/>
              </a:rPr>
              <a:t>日本水彩画会</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marL="342900" lvl="0" indent="-342900">
              <a:lnSpc>
                <a:spcPts val="1500"/>
              </a:lnSpc>
              <a:buFont typeface="+mj-ea"/>
              <a:buAutoNum type="circleNumDbPlain" startAt="3"/>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持</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ち</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物　：水彩、パステル、油絵具などで自由に描いてください。</a:t>
            </a:r>
          </a:p>
          <a:p>
            <a:pPr marL="182563" lvl="0" indent="176213">
              <a:lnSpc>
                <a:spcPts val="1500"/>
              </a:lnSpc>
              <a:buFont typeface="メイリオ" panose="020B0604030504040204" pitchFamily="50" charset="-128"/>
              <a:buChar char="※"/>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水彩の方は使用後の水を公園内で処分できないので、必ず持ち帰り用のペットボトルをご持参ください。</a:t>
            </a:r>
          </a:p>
          <a:p>
            <a:pPr marL="1143000" indent="-960438">
              <a:lnSpc>
                <a:spcPts val="1500"/>
              </a:lnSpc>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昼食用の弁当はご持参ください。</a:t>
            </a:r>
          </a:p>
        </p:txBody>
      </p:sp>
      <p:sp>
        <p:nvSpPr>
          <p:cNvPr id="14" name="テキスト ボックス 13">
            <a:extLst>
              <a:ext uri="{FF2B5EF4-FFF2-40B4-BE49-F238E27FC236}">
                <a16:creationId xmlns:a16="http://schemas.microsoft.com/office/drawing/2014/main" id="{03CF89A5-28E8-6284-50E2-ADC82135223F}"/>
              </a:ext>
            </a:extLst>
          </p:cNvPr>
          <p:cNvSpPr txBox="1"/>
          <p:nvPr/>
        </p:nvSpPr>
        <p:spPr>
          <a:xfrm>
            <a:off x="1164598" y="795756"/>
            <a:ext cx="4601898" cy="388049"/>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b" anchorCtr="0" forceAA="0" compatLnSpc="1">
            <a:prstTxWarp prst="textNoShape">
              <a:avLst/>
            </a:prstTxWarp>
            <a:noAutofit/>
          </a:bodyPr>
          <a:lstStyle/>
          <a:p>
            <a:pPr lvl="0"/>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（３）初夏の近郊スケッチ「アメリカ山公園」</a:t>
            </a:r>
            <a:endParaRPr lang="en-US" altLang="ja-JP" sz="1600" b="1" dirty="0">
              <a:latin typeface="メイリオ" panose="020B0604030504040204" pitchFamily="50" charset="-128"/>
              <a:ea typeface="メイリオ" panose="020B0604030504040204" pitchFamily="50" charset="-128"/>
            </a:endParaRPr>
          </a:p>
        </p:txBody>
      </p:sp>
      <p:grpSp>
        <p:nvGrpSpPr>
          <p:cNvPr id="15" name="グループ化 14">
            <a:extLst>
              <a:ext uri="{FF2B5EF4-FFF2-40B4-BE49-F238E27FC236}">
                <a16:creationId xmlns:a16="http://schemas.microsoft.com/office/drawing/2014/main" id="{D41C59B4-0CFE-1707-85AD-70CFBB2B31FE}"/>
              </a:ext>
            </a:extLst>
          </p:cNvPr>
          <p:cNvGrpSpPr/>
          <p:nvPr/>
        </p:nvGrpSpPr>
        <p:grpSpPr>
          <a:xfrm>
            <a:off x="4859155" y="5606251"/>
            <a:ext cx="427383" cy="307777"/>
            <a:chOff x="8479051" y="3709482"/>
            <a:chExt cx="427383" cy="307777"/>
          </a:xfrm>
        </p:grpSpPr>
        <p:sp>
          <p:nvSpPr>
            <p:cNvPr id="16" name="テキスト ボックス 15">
              <a:extLst>
                <a:ext uri="{FF2B5EF4-FFF2-40B4-BE49-F238E27FC236}">
                  <a16:creationId xmlns:a16="http://schemas.microsoft.com/office/drawing/2014/main" id="{4D07D8AF-F458-8F1B-E6E0-030A3F812BEE}"/>
                </a:ext>
              </a:extLst>
            </p:cNvPr>
            <p:cNvSpPr txBox="1"/>
            <p:nvPr/>
          </p:nvSpPr>
          <p:spPr>
            <a:xfrm>
              <a:off x="8479051" y="3709482"/>
              <a:ext cx="427383" cy="307777"/>
            </a:xfrm>
            <a:prstGeom prst="rect">
              <a:avLst/>
            </a:prstGeom>
            <a:noFill/>
          </p:spPr>
          <p:txBody>
            <a:bodyPr wrap="square" rtlCol="0">
              <a:spAutoFit/>
            </a:bodyPr>
            <a:lstStyle/>
            <a:p>
              <a:r>
                <a:rPr kumimoji="1" lang="en-US" altLang="ja-JP" sz="1400" b="1" dirty="0">
                  <a:latin typeface="BIZ UDPゴシック" panose="020B0400000000000000" pitchFamily="50" charset="-128"/>
                  <a:ea typeface="BIZ UDPゴシック" panose="020B0400000000000000" pitchFamily="50" charset="-128"/>
                </a:rPr>
                <a:t>E</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7" name="楕円 16">
              <a:extLst>
                <a:ext uri="{FF2B5EF4-FFF2-40B4-BE49-F238E27FC236}">
                  <a16:creationId xmlns:a16="http://schemas.microsoft.com/office/drawing/2014/main" id="{E5C62816-7B22-8298-E8FD-208CC250E1EE}"/>
                </a:ext>
              </a:extLst>
            </p:cNvPr>
            <p:cNvSpPr/>
            <p:nvPr/>
          </p:nvSpPr>
          <p:spPr>
            <a:xfrm>
              <a:off x="8503577" y="3743256"/>
              <a:ext cx="259229" cy="254858"/>
            </a:xfrm>
            <a:prstGeom prst="ellipse">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grpSp>
    </p:spTree>
    <p:extLst>
      <p:ext uri="{BB962C8B-B14F-4D97-AF65-F5344CB8AC3E}">
        <p14:creationId xmlns:p14="http://schemas.microsoft.com/office/powerpoint/2010/main" val="122078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C4A32918-9A32-FE73-E623-3CDDE0DAB28E}"/>
              </a:ext>
            </a:extLst>
          </p:cNvPr>
          <p:cNvSpPr>
            <a:spLocks noGrp="1"/>
          </p:cNvSpPr>
          <p:nvPr>
            <p:ph type="sldNum" sz="quarter" idx="12"/>
          </p:nvPr>
        </p:nvSpPr>
        <p:spPr>
          <a:xfrm>
            <a:off x="2012671" y="8644757"/>
            <a:ext cx="1543050" cy="486833"/>
          </a:xfrm>
        </p:spPr>
        <p:txBody>
          <a:bodyPr/>
          <a:lstStyle/>
          <a:p>
            <a:fld id="{153BBA6E-5A0F-4DB9-A46C-4B9B1B30B523}" type="slidenum">
              <a:rPr kumimoji="1" lang="ja-JP" altLang="en-US" smtClean="0"/>
              <a:t>6</a:t>
            </a:fld>
            <a:endParaRPr kumimoji="1" lang="ja-JP" altLang="en-US"/>
          </a:p>
        </p:txBody>
      </p:sp>
      <p:sp>
        <p:nvSpPr>
          <p:cNvPr id="2" name="テキスト ボックス 1">
            <a:extLst>
              <a:ext uri="{FF2B5EF4-FFF2-40B4-BE49-F238E27FC236}">
                <a16:creationId xmlns:a16="http://schemas.microsoft.com/office/drawing/2014/main" id="{D6EFB2C6-4D01-94CE-DA4B-C4E5616D7793}"/>
              </a:ext>
            </a:extLst>
          </p:cNvPr>
          <p:cNvSpPr txBox="1"/>
          <p:nvPr/>
        </p:nvSpPr>
        <p:spPr>
          <a:xfrm>
            <a:off x="1059544" y="1297635"/>
            <a:ext cx="4738912" cy="7001917"/>
          </a:xfrm>
          <a:prstGeom prst="rect">
            <a:avLst/>
          </a:prstGeom>
          <a:noFill/>
        </p:spPr>
        <p:txBody>
          <a:bodyPr wrap="square">
            <a:spAutoFit/>
          </a:bodyPr>
          <a:lstStyle/>
          <a:p>
            <a:pPr algn="just">
              <a:lnSpc>
                <a:spcPts val="1800"/>
              </a:lnSpc>
              <a:buNone/>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好評の人気講座。講師の指導なしで、各自が自由にクロッキーを楽しんでいただきます。みなさんのご参加をお待ちしています。</a:t>
            </a:r>
          </a:p>
          <a:p>
            <a:pPr algn="just">
              <a:lnSpc>
                <a:spcPts val="1800"/>
              </a:lnSpc>
              <a:buNone/>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800"/>
              </a:lnSpc>
              <a:buNone/>
            </a:pPr>
            <a:r>
              <a:rPr lang="ja-JP" altLang="ja-JP" sz="1100" kern="1200" dirty="0">
                <a:solidFill>
                  <a:srgbClr val="000000"/>
                </a:solidFill>
                <a:effectLst/>
                <a:latin typeface="メイリオ" panose="020B0604030504040204" pitchFamily="50" charset="-128"/>
                <a:ea typeface="メイリオ" panose="020B0604030504040204" pitchFamily="50" charset="-128"/>
              </a:rPr>
              <a:t>クロッキーは制作時間を前もって決めてからおこないます。人物を描く時、対象を「観る」「描く」「比べる」直す」の工程をくりかえします。デッサンは足し算ですが、クロッキーは引き算です。クロッキーを通して人体の本質をつかみとる練習です。モデルの身体的な特徴を短時間で捉え、人体の軸と構造をどうとらえるか。明暗でとらえ、</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全体の流れの美しさ、身体の動き</a:t>
            </a:r>
            <a:r>
              <a:rPr lang="ja-JP" altLang="ja-JP" sz="1100" kern="1200" dirty="0">
                <a:solidFill>
                  <a:srgbClr val="000000"/>
                </a:solidFill>
                <a:effectLst/>
                <a:latin typeface="メイリオ" panose="020B0604030504040204" pitchFamily="50" charset="-128"/>
                <a:ea typeface="メイリオ" panose="020B0604030504040204" pitchFamily="50" charset="-128"/>
              </a:rPr>
              <a:t>を瞬時に捉える力、描く力を養っていただきたいと思います。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buNone/>
            </a:pP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ポーズは</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分×２、</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分×４、</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分×８と合計</a:t>
            </a:r>
            <a:r>
              <a:rPr lang="en-US"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altLang="ja-JP" sz="11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ポーズ。枚数を重ねることにより、描く一連の流れの基本が自然に身につきます。短時間に線で表現するトレーニングです。</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プロのモデルを描けるこの機会をお見逃しなくご応募下さい。</a:t>
            </a:r>
          </a:p>
          <a:p>
            <a:pPr algn="just">
              <a:lnSpc>
                <a:spcPts val="1800"/>
              </a:lnSpc>
              <a:buNone/>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　日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2025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7</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月６日（日）</a:t>
            </a:r>
          </a:p>
          <a:p>
            <a:pPr marL="342900" lvl="0" indent="-342900" algn="just">
              <a:lnSpc>
                <a:spcPts val="18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場　所　：友の会アトリエ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港陽ビル</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階</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ts val="2400"/>
              </a:lnSpc>
              <a:buFont typeface="+mj-ea"/>
              <a:buAutoNum type="circleNumDbPlain"/>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時　間　：午前の部</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12:30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228600" indent="765175" algn="just">
              <a:lnSpc>
                <a:spcPts val="2400"/>
              </a:lnSpc>
              <a:buNone/>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午後の</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13:30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16:00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a:p>
            <a:pPr marL="342900" lvl="0" indent="-342900" algn="just">
              <a:lnSpc>
                <a:spcPts val="2400"/>
              </a:lnSpc>
              <a:buFont typeface="+mj-ea"/>
              <a:buAutoNum type="circleNumDbPlain" startAt="4"/>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内　容　：各ポーズ</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分から</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分でクロッキーを行います。</a:t>
            </a:r>
          </a:p>
          <a:p>
            <a:pPr marL="933450" algn="just">
              <a:lnSpc>
                <a:spcPts val="1800"/>
              </a:lnSpc>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木炭、鉛筆、コンテ、水彩、パステル</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で描く。</a:t>
            </a:r>
          </a:p>
          <a:p>
            <a:pPr marL="933450" algn="just">
              <a:lnSpc>
                <a:spcPts val="1800"/>
              </a:lnSpc>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油絵具は使用できません。</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人　数　：午前の部</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名、午後の部</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30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名</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会　費　：会員</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1,700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円、一般</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2,000</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円</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講　師　：なし　</a:t>
            </a:r>
          </a:p>
          <a:p>
            <a:pPr marL="342900" lvl="0" indent="-342900" algn="just">
              <a:lnSpc>
                <a:spcPts val="1800"/>
              </a:lnSpc>
              <a:buFont typeface="+mj-ea"/>
              <a:buAutoNum type="circleNumDbPlain" startAt="5"/>
            </a:pP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持ち物　：クロッキー帳（</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14</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枚</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使用する画材一式</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nSpc>
                <a:spcPts val="1800"/>
              </a:lnSpc>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（木炭、鉛筆、擦筆、練りけし、水彩</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パステルなど</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nSpc>
                <a:spcPts val="1800"/>
              </a:lnSpc>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含む画材（油絵具を除く）、クリップ等含む）</a:t>
            </a:r>
          </a:p>
        </p:txBody>
      </p:sp>
      <p:pic>
        <p:nvPicPr>
          <p:cNvPr id="5" name="Picture 2" descr="G:\新しいフォルダ\ABCDEF.jpg">
            <a:extLst>
              <a:ext uri="{FF2B5EF4-FFF2-40B4-BE49-F238E27FC236}">
                <a16:creationId xmlns:a16="http://schemas.microsoft.com/office/drawing/2014/main" id="{DA0DBC6A-2351-4C6F-38D5-C3FD7AB19F4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7424" b="12813"/>
          <a:stretch/>
        </p:blipFill>
        <p:spPr bwMode="auto">
          <a:xfrm>
            <a:off x="4293994" y="5225912"/>
            <a:ext cx="277250" cy="323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G:\新しいフォルダ\ABCDEF.jpg">
            <a:extLst>
              <a:ext uri="{FF2B5EF4-FFF2-40B4-BE49-F238E27FC236}">
                <a16:creationId xmlns:a16="http://schemas.microsoft.com/office/drawing/2014/main" id="{773B8E5D-80FD-6FBF-816F-EC728A71778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0888"/>
          <a:stretch/>
        </p:blipFill>
        <p:spPr bwMode="auto">
          <a:xfrm>
            <a:off x="4298165" y="5549707"/>
            <a:ext cx="294661" cy="316004"/>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73116D1E-58AB-D52A-4580-CA8947F10BE1}"/>
              </a:ext>
            </a:extLst>
          </p:cNvPr>
          <p:cNvSpPr txBox="1"/>
          <p:nvPr/>
        </p:nvSpPr>
        <p:spPr>
          <a:xfrm>
            <a:off x="1059544" y="909887"/>
            <a:ext cx="4438473" cy="329952"/>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t" anchorCtr="0" forceAA="0" compatLnSpc="1">
            <a:prstTxWarp prst="textNoShape">
              <a:avLst/>
            </a:prstTxWarp>
            <a:noAutofit/>
          </a:bodyPr>
          <a:lstStyle/>
          <a:p>
            <a:pPr algn="ct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600" b="1"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）人物（</a:t>
            </a:r>
            <a:r>
              <a:rPr lang="ja-JP" altLang="ja-JP" sz="1600" b="1" dirty="0">
                <a:effectLst/>
                <a:latin typeface="メイリオ" panose="020B0604030504040204" pitchFamily="50" charset="-128"/>
                <a:ea typeface="メイリオ" panose="020B0604030504040204" pitchFamily="50" charset="-128"/>
                <a:cs typeface="Times New Roman" panose="02020603050405020304" pitchFamily="18" charset="0"/>
              </a:rPr>
              <a:t>クロッキー</a:t>
            </a:r>
            <a:r>
              <a:rPr lang="ja-JP" altLang="en-US" sz="1600" b="1"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b="1" dirty="0">
                <a:effectLst/>
                <a:latin typeface="メイリオ" panose="020B0604030504040204" pitchFamily="50" charset="-128"/>
                <a:ea typeface="メイリオ" panose="020B0604030504040204" pitchFamily="50" charset="-128"/>
                <a:cs typeface="Times New Roman" panose="02020603050405020304" pitchFamily="18" charset="0"/>
              </a:rPr>
              <a:t>ヌード</a:t>
            </a:r>
            <a:r>
              <a:rPr lang="ja-JP" altLang="en-US" sz="16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600" b="1" kern="100" dirty="0">
              <a:latin typeface="Century" panose="020406040505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82128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37E4EAD-094D-42C3-1AF2-A062A4889D15}"/>
              </a:ext>
            </a:extLst>
          </p:cNvPr>
          <p:cNvSpPr>
            <a:spLocks noGrp="1"/>
          </p:cNvSpPr>
          <p:nvPr>
            <p:ph type="sldNum" sz="quarter" idx="12"/>
          </p:nvPr>
        </p:nvSpPr>
        <p:spPr>
          <a:xfrm>
            <a:off x="2027566" y="8657167"/>
            <a:ext cx="1543050" cy="486833"/>
          </a:xfrm>
        </p:spPr>
        <p:txBody>
          <a:bodyPr/>
          <a:lstStyle/>
          <a:p>
            <a:fld id="{153BBA6E-5A0F-4DB9-A46C-4B9B1B30B523}" type="slidenum">
              <a:rPr kumimoji="1" lang="ja-JP" altLang="en-US" smtClean="0"/>
              <a:t>7</a:t>
            </a:fld>
            <a:endParaRPr kumimoji="1" lang="ja-JP" altLang="en-US"/>
          </a:p>
        </p:txBody>
      </p:sp>
      <p:sp>
        <p:nvSpPr>
          <p:cNvPr id="2" name="テキスト ボックス 1">
            <a:extLst>
              <a:ext uri="{FF2B5EF4-FFF2-40B4-BE49-F238E27FC236}">
                <a16:creationId xmlns:a16="http://schemas.microsoft.com/office/drawing/2014/main" id="{BF98A331-6FEB-D124-0BD4-84331A699311}"/>
              </a:ext>
            </a:extLst>
          </p:cNvPr>
          <p:cNvSpPr txBox="1"/>
          <p:nvPr/>
        </p:nvSpPr>
        <p:spPr>
          <a:xfrm>
            <a:off x="1128630" y="1109091"/>
            <a:ext cx="4562475" cy="377338"/>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t" anchorCtr="0" forceAA="0" compatLnSpc="1">
            <a:prstTxWarp prst="textNoShape">
              <a:avLst/>
            </a:prstTxWarp>
            <a:noAutofit/>
          </a:bodyPr>
          <a:lstStyle/>
          <a:p>
            <a:pPr algn="ctr"/>
            <a:r>
              <a:rPr lang="ja-JP" altLang="en-US" sz="16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春の特別講座募集要項</a:t>
            </a:r>
            <a:endPar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pic>
        <p:nvPicPr>
          <p:cNvPr id="4" name="図 3">
            <a:extLst>
              <a:ext uri="{FF2B5EF4-FFF2-40B4-BE49-F238E27FC236}">
                <a16:creationId xmlns:a16="http://schemas.microsoft.com/office/drawing/2014/main" id="{081ECF1F-50AE-686D-A722-F8F935873C48}"/>
              </a:ext>
            </a:extLst>
          </p:cNvPr>
          <p:cNvPicPr>
            <a:picLocks noChangeAspect="1"/>
          </p:cNvPicPr>
          <p:nvPr/>
        </p:nvPicPr>
        <p:blipFill>
          <a:blip r:embed="rId2"/>
          <a:stretch>
            <a:fillRect/>
          </a:stretch>
        </p:blipFill>
        <p:spPr>
          <a:xfrm>
            <a:off x="1155700" y="1924050"/>
            <a:ext cx="4546600" cy="5295900"/>
          </a:xfrm>
          <a:prstGeom prst="rect">
            <a:avLst/>
          </a:prstGeom>
        </p:spPr>
      </p:pic>
    </p:spTree>
    <p:extLst>
      <p:ext uri="{BB962C8B-B14F-4D97-AF65-F5344CB8AC3E}">
        <p14:creationId xmlns:p14="http://schemas.microsoft.com/office/powerpoint/2010/main" val="273147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934BA20-5423-F702-F2E2-93679F8B8D92}"/>
              </a:ext>
            </a:extLst>
          </p:cNvPr>
          <p:cNvSpPr txBox="1"/>
          <p:nvPr/>
        </p:nvSpPr>
        <p:spPr>
          <a:xfrm>
            <a:off x="1197431" y="974252"/>
            <a:ext cx="4428745" cy="354268"/>
          </a:xfrm>
          <a:prstGeom prst="rect">
            <a:avLst/>
          </a:prstGeom>
          <a:solidFill>
            <a:sysClr val="window" lastClr="FFFFFF"/>
          </a:solidFill>
          <a:ln w="12700">
            <a:solidFill>
              <a:schemeClr val="tx1"/>
            </a:solidFill>
          </a:ln>
          <a:effectLst>
            <a:outerShdw blurRad="50800" dist="38100" dir="2700000" algn="tl" rotWithShape="0">
              <a:prstClr val="black">
                <a:alpha val="40000"/>
              </a:prstClr>
            </a:outerShdw>
          </a:effectLst>
        </p:spPr>
        <p:txBody>
          <a:bodyPr rot="0" spcFirstLastPara="0" vert="horz" wrap="square" lIns="104918" tIns="52459" rIns="104918" bIns="52459" numCol="1" spcCol="0" rtlCol="0" fromWordArt="0" anchor="t" anchorCtr="0" forceAA="0" compatLnSpc="1">
            <a:prstTxWarp prst="textNoShape">
              <a:avLst/>
            </a:prstTxWarp>
            <a:noAutofit/>
          </a:bodyPr>
          <a:lstStyle/>
          <a:p>
            <a:pPr algn="just"/>
            <a:r>
              <a:rPr lang="ja-JP" altLang="en-US" sz="1600" b="1" kern="100" dirty="0">
                <a:solidFill>
                  <a:schemeClr val="accent5">
                    <a:lumMod val="75000"/>
                  </a:schemeClr>
                </a:solidFill>
                <a:latin typeface="+mn-ea"/>
                <a:cs typeface="Times New Roman" panose="02020603050405020304" pitchFamily="18" charset="0"/>
              </a:rPr>
              <a:t>　　　　　</a:t>
            </a:r>
            <a:r>
              <a:rPr lang="ja-JP" altLang="en-US" sz="1600" b="1" kern="100" dirty="0">
                <a:latin typeface="+mn-ea"/>
                <a:cs typeface="Times New Roman" panose="02020603050405020304" pitchFamily="18" charset="0"/>
              </a:rPr>
              <a:t>申込往復はがき記入方法</a:t>
            </a:r>
            <a:r>
              <a:rPr lang="ja-JP" altLang="en-US" sz="1300" b="1" kern="100" dirty="0">
                <a:latin typeface="+mn-ea"/>
                <a:cs typeface="Times New Roman" panose="02020603050405020304" pitchFamily="18" charset="0"/>
              </a:rPr>
              <a:t>　</a:t>
            </a:r>
            <a:endParaRPr lang="ja-JP" altLang="en-US" sz="1300" kern="100" dirty="0">
              <a:latin typeface="+mn-ea"/>
              <a:cs typeface="Times New Roman" panose="02020603050405020304" pitchFamily="18" charset="0"/>
            </a:endParaRPr>
          </a:p>
        </p:txBody>
      </p:sp>
      <p:sp>
        <p:nvSpPr>
          <p:cNvPr id="22" name="スライド番号プレースホルダー 21">
            <a:extLst>
              <a:ext uri="{FF2B5EF4-FFF2-40B4-BE49-F238E27FC236}">
                <a16:creationId xmlns:a16="http://schemas.microsoft.com/office/drawing/2014/main" id="{32A5EC5F-22DE-030B-DECE-7EC48F7CFC64}"/>
              </a:ext>
            </a:extLst>
          </p:cNvPr>
          <p:cNvSpPr>
            <a:spLocks noGrp="1"/>
          </p:cNvSpPr>
          <p:nvPr>
            <p:ph type="sldNum" sz="quarter" idx="12"/>
          </p:nvPr>
        </p:nvSpPr>
        <p:spPr>
          <a:xfrm>
            <a:off x="2640278" y="8515776"/>
            <a:ext cx="1543050" cy="486833"/>
          </a:xfrm>
        </p:spPr>
        <p:txBody>
          <a:bodyPr/>
          <a:lstStyle/>
          <a:p>
            <a:pPr algn="ctr"/>
            <a:fld id="{153BBA6E-5A0F-4DB9-A46C-4B9B1B30B523}" type="slidenum">
              <a:rPr kumimoji="1" lang="ja-JP" altLang="en-US" smtClean="0"/>
              <a:pPr algn="ctr"/>
              <a:t>8</a:t>
            </a:fld>
            <a:endParaRPr kumimoji="1" lang="ja-JP" altLang="en-US"/>
          </a:p>
        </p:txBody>
      </p:sp>
      <p:sp>
        <p:nvSpPr>
          <p:cNvPr id="7" name="正方形/長方形 6">
            <a:extLst>
              <a:ext uri="{FF2B5EF4-FFF2-40B4-BE49-F238E27FC236}">
                <a16:creationId xmlns:a16="http://schemas.microsoft.com/office/drawing/2014/main" id="{2C8EAADB-5B52-2E1E-3CC0-C36DE6DFEE0F}"/>
              </a:ext>
            </a:extLst>
          </p:cNvPr>
          <p:cNvSpPr/>
          <p:nvPr/>
        </p:nvSpPr>
        <p:spPr>
          <a:xfrm>
            <a:off x="4982705" y="5168685"/>
            <a:ext cx="550190" cy="852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13879229-91C1-D21D-EE0A-11C48573617B}"/>
              </a:ext>
            </a:extLst>
          </p:cNvPr>
          <p:cNvSpPr/>
          <p:nvPr/>
        </p:nvSpPr>
        <p:spPr>
          <a:xfrm>
            <a:off x="4982705" y="1844298"/>
            <a:ext cx="480448" cy="9299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1AEA751D-0464-2F83-2B08-8AC7898C8951}"/>
              </a:ext>
            </a:extLst>
          </p:cNvPr>
          <p:cNvGrpSpPr/>
          <p:nvPr/>
        </p:nvGrpSpPr>
        <p:grpSpPr>
          <a:xfrm>
            <a:off x="1151788" y="1710001"/>
            <a:ext cx="4428744" cy="6419088"/>
            <a:chOff x="283727" y="787400"/>
            <a:chExt cx="4428744" cy="6419088"/>
          </a:xfrm>
        </p:grpSpPr>
        <p:pic>
          <p:nvPicPr>
            <p:cNvPr id="10" name="図 9">
              <a:extLst>
                <a:ext uri="{FF2B5EF4-FFF2-40B4-BE49-F238E27FC236}">
                  <a16:creationId xmlns:a16="http://schemas.microsoft.com/office/drawing/2014/main" id="{278E660B-A3B1-2A22-B067-5804AC8AC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727" y="787400"/>
              <a:ext cx="4428744" cy="6419088"/>
            </a:xfrm>
            <a:prstGeom prst="rect">
              <a:avLst/>
            </a:prstGeom>
          </p:spPr>
        </p:pic>
        <p:sp>
          <p:nvSpPr>
            <p:cNvPr id="11" name="テキスト ボックス 10">
              <a:extLst>
                <a:ext uri="{FF2B5EF4-FFF2-40B4-BE49-F238E27FC236}">
                  <a16:creationId xmlns:a16="http://schemas.microsoft.com/office/drawing/2014/main" id="{70539394-1F5B-E265-2987-E8BED8204136}"/>
                </a:ext>
              </a:extLst>
            </p:cNvPr>
            <p:cNvSpPr txBox="1"/>
            <p:nvPr/>
          </p:nvSpPr>
          <p:spPr>
            <a:xfrm>
              <a:off x="925169" y="2732391"/>
              <a:ext cx="1041400" cy="261610"/>
            </a:xfrm>
            <a:prstGeom prst="rect">
              <a:avLst/>
            </a:prstGeom>
            <a:solidFill>
              <a:schemeClr val="bg1"/>
            </a:solidFill>
            <a:ln>
              <a:noFill/>
            </a:ln>
          </p:spPr>
          <p:txBody>
            <a:bodyPr wrap="square" rtlCol="0">
              <a:spAutoFit/>
            </a:bodyPr>
            <a:lstStyle/>
            <a:p>
              <a:r>
                <a:rPr lang="ja-JP" altLang="en-US" sz="1100" b="1" dirty="0"/>
                <a:t>春の特別講座</a:t>
              </a:r>
              <a:endParaRPr kumimoji="1" lang="ja-JP" altLang="en-US" sz="1100" b="1" dirty="0"/>
            </a:p>
          </p:txBody>
        </p:sp>
      </p:grpSp>
      <p:graphicFrame>
        <p:nvGraphicFramePr>
          <p:cNvPr id="13" name="表 12">
            <a:extLst>
              <a:ext uri="{FF2B5EF4-FFF2-40B4-BE49-F238E27FC236}">
                <a16:creationId xmlns:a16="http://schemas.microsoft.com/office/drawing/2014/main" id="{6791F3F4-25CB-E5EE-06A5-D8460B12760E}"/>
              </a:ext>
            </a:extLst>
          </p:cNvPr>
          <p:cNvGraphicFramePr>
            <a:graphicFrameLocks noGrp="1"/>
          </p:cNvGraphicFramePr>
          <p:nvPr>
            <p:extLst>
              <p:ext uri="{D42A27DB-BD31-4B8C-83A1-F6EECF244321}">
                <p14:modId xmlns:p14="http://schemas.microsoft.com/office/powerpoint/2010/main" val="404270029"/>
              </p:ext>
            </p:extLst>
          </p:nvPr>
        </p:nvGraphicFramePr>
        <p:xfrm>
          <a:off x="3450632" y="5319990"/>
          <a:ext cx="2068798" cy="2697480"/>
        </p:xfrm>
        <a:graphic>
          <a:graphicData uri="http://schemas.openxmlformats.org/drawingml/2006/table">
            <a:tbl>
              <a:tblPr firstRow="1" bandRow="1">
                <a:tableStyleId>{5940675A-B579-460E-94D1-54222C63F5DA}</a:tableStyleId>
              </a:tblPr>
              <a:tblGrid>
                <a:gridCol w="1034399">
                  <a:extLst>
                    <a:ext uri="{9D8B030D-6E8A-4147-A177-3AD203B41FA5}">
                      <a16:colId xmlns:a16="http://schemas.microsoft.com/office/drawing/2014/main" val="2208731362"/>
                    </a:ext>
                  </a:extLst>
                </a:gridCol>
                <a:gridCol w="1034399">
                  <a:extLst>
                    <a:ext uri="{9D8B030D-6E8A-4147-A177-3AD203B41FA5}">
                      <a16:colId xmlns:a16="http://schemas.microsoft.com/office/drawing/2014/main" val="4254323619"/>
                    </a:ext>
                  </a:extLst>
                </a:gridCol>
              </a:tblGrid>
              <a:tr h="488646">
                <a:tc>
                  <a:txBody>
                    <a:bodyPr/>
                    <a:lstStyle/>
                    <a:p>
                      <a:pPr algn="ctr"/>
                      <a:r>
                        <a:rPr kumimoji="1" lang="ja-JP" altLang="en-US" sz="900" b="1" dirty="0">
                          <a:latin typeface="メイリオ" panose="020B0604030504040204" pitchFamily="50" charset="-128"/>
                          <a:ea typeface="メイリオ" panose="020B0604030504040204" pitchFamily="50" charset="-128"/>
                        </a:rPr>
                        <a:t>希望講座</a:t>
                      </a:r>
                    </a:p>
                    <a:p>
                      <a:pPr algn="ctr"/>
                      <a:r>
                        <a:rPr kumimoji="1" lang="ja-JP" altLang="en-US" sz="900" b="1" dirty="0">
                          <a:latin typeface="メイリオ" panose="020B0604030504040204" pitchFamily="50" charset="-128"/>
                          <a:ea typeface="メイリオ" panose="020B0604030504040204" pitchFamily="50" charset="-128"/>
                        </a:rPr>
                        <a:t>コース名</a:t>
                      </a:r>
                    </a:p>
                    <a:p>
                      <a:pPr algn="ct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A</a:t>
                      </a: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G</a:t>
                      </a:r>
                      <a:r>
                        <a:rPr kumimoji="1" lang="ja-JP" altLang="en-US" sz="900" b="1" dirty="0">
                          <a:latin typeface="メイリオ" panose="020B0604030504040204" pitchFamily="50" charset="-128"/>
                          <a:ea typeface="メイリオ" panose="020B0604030504040204" pitchFamily="50" charset="-128"/>
                        </a:rPr>
                        <a:t>）</a:t>
                      </a:r>
                      <a:endParaRPr kumimoji="1" lang="ja-JP" altLang="en-US" sz="900" b="1"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900" b="1" dirty="0">
                        <a:latin typeface="メイリオ" panose="020B0604030504040204" pitchFamily="50" charset="-128"/>
                        <a:ea typeface="メイリオ" panose="020B0604030504040204" pitchFamily="50" charset="-128"/>
                      </a:endParaRPr>
                    </a:p>
                    <a:p>
                      <a:pPr algn="ctr"/>
                      <a:endParaRPr kumimoji="1" lang="en-US" altLang="ja-JP" sz="900" b="1" dirty="0">
                        <a:latin typeface="メイリオ" panose="020B0604030504040204" pitchFamily="50" charset="-128"/>
                        <a:ea typeface="メイリオ" panose="020B0604030504040204" pitchFamily="50" charset="-128"/>
                      </a:endParaRPr>
                    </a:p>
                    <a:p>
                      <a:pPr algn="ctr"/>
                      <a:r>
                        <a:rPr kumimoji="1" lang="ja-JP" altLang="en-US" sz="900" b="1" dirty="0">
                          <a:latin typeface="メイリオ" panose="020B0604030504040204" pitchFamily="50" charset="-128"/>
                          <a:ea typeface="メイリオ" panose="020B0604030504040204" pitchFamily="50" charset="-128"/>
                        </a:rPr>
                        <a:t>実施日</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0426721"/>
                  </a:ext>
                </a:extLst>
              </a:tr>
              <a:tr h="222112">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147800"/>
                  </a:ext>
                </a:extLst>
              </a:tr>
              <a:tr h="222112">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1280248"/>
                  </a:ext>
                </a:extLst>
              </a:tr>
              <a:tr h="222112">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1629352"/>
                  </a:ext>
                </a:extLst>
              </a:tr>
              <a:tr h="222112">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3825501"/>
                  </a:ext>
                </a:extLst>
              </a:tr>
              <a:tr h="222112">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04823736"/>
                  </a:ext>
                </a:extLst>
              </a:tr>
              <a:tr h="1021713">
                <a:tc gridSpan="2">
                  <a:txBody>
                    <a:bodyPr/>
                    <a:lstStyle/>
                    <a:p>
                      <a:r>
                        <a:rPr kumimoji="1" lang="ja-JP" altLang="en-US" sz="900" b="1" dirty="0">
                          <a:latin typeface="メイリオ" panose="020B0604030504040204" pitchFamily="50" charset="-128"/>
                          <a:ea typeface="メイリオ" panose="020B0604030504040204" pitchFamily="50" charset="-128"/>
                        </a:rPr>
                        <a:t>・会員／一般</a:t>
                      </a:r>
                      <a:br>
                        <a:rPr kumimoji="1" lang="ja-JP" altLang="en-US" sz="900" b="1" dirty="0">
                          <a:latin typeface="メイリオ" panose="020B0604030504040204" pitchFamily="50" charset="-128"/>
                          <a:ea typeface="メイリオ" panose="020B0604030504040204" pitchFamily="50" charset="-128"/>
                        </a:rPr>
                      </a:br>
                      <a:endParaRPr kumimoji="1" lang="en-US" altLang="ja-JP" sz="900" b="1" dirty="0">
                        <a:latin typeface="メイリオ" panose="020B0604030504040204" pitchFamily="50" charset="-128"/>
                        <a:ea typeface="メイリオ" panose="020B0604030504040204" pitchFamily="50" charset="-128"/>
                      </a:endParaRPr>
                    </a:p>
                    <a:p>
                      <a:r>
                        <a:rPr kumimoji="1" lang="ja-JP" altLang="en-US" sz="900" b="1" dirty="0">
                          <a:latin typeface="メイリオ" panose="020B0604030504040204" pitchFamily="50" charset="-128"/>
                          <a:ea typeface="メイリオ" panose="020B0604030504040204" pitchFamily="50" charset="-128"/>
                        </a:rPr>
                        <a:t>・会員番号（わかる方のみ）</a:t>
                      </a:r>
                      <a:endParaRPr kumimoji="1" lang="en-US" altLang="ja-JP" sz="900" b="1" dirty="0">
                        <a:latin typeface="メイリオ" panose="020B0604030504040204" pitchFamily="50" charset="-128"/>
                        <a:ea typeface="メイリオ" panose="020B0604030504040204" pitchFamily="50" charset="-128"/>
                      </a:endParaRPr>
                    </a:p>
                    <a:p>
                      <a:endParaRPr kumimoji="1" lang="en-US" altLang="ja-JP" sz="900" b="1" dirty="0">
                        <a:latin typeface="メイリオ" panose="020B0604030504040204" pitchFamily="50" charset="-128"/>
                        <a:ea typeface="メイリオ" panose="020B0604030504040204" pitchFamily="50" charset="-128"/>
                      </a:endParaRPr>
                    </a:p>
                    <a:p>
                      <a:r>
                        <a:rPr kumimoji="1" lang="ja-JP" altLang="en-US" sz="900" b="1" dirty="0">
                          <a:latin typeface="メイリオ" panose="020B0604030504040204" pitchFamily="50" charset="-128"/>
                          <a:ea typeface="メイリオ" panose="020B0604030504040204" pitchFamily="50" charset="-128"/>
                        </a:rPr>
                        <a:t>・郵便番号／住所</a:t>
                      </a:r>
                    </a:p>
                    <a:p>
                      <a:endParaRPr kumimoji="1" lang="ja-JP" altLang="en-US" sz="900" b="1" dirty="0">
                        <a:latin typeface="メイリオ" panose="020B0604030504040204" pitchFamily="50" charset="-128"/>
                        <a:ea typeface="メイリオ" panose="020B0604030504040204" pitchFamily="50" charset="-128"/>
                      </a:endParaRPr>
                    </a:p>
                    <a:p>
                      <a:r>
                        <a:rPr kumimoji="1" lang="ja-JP" altLang="en-US" sz="900" b="1" dirty="0">
                          <a:latin typeface="メイリオ" panose="020B0604030504040204" pitchFamily="50" charset="-128"/>
                          <a:ea typeface="メイリオ" panose="020B0604030504040204" pitchFamily="50" charset="-128"/>
                        </a:rPr>
                        <a:t>・電話番号</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0816496"/>
                  </a:ext>
                </a:extLst>
              </a:tr>
            </a:tbl>
          </a:graphicData>
        </a:graphic>
      </p:graphicFrame>
      <p:sp>
        <p:nvSpPr>
          <p:cNvPr id="14" name="正方形/長方形 13">
            <a:extLst>
              <a:ext uri="{FF2B5EF4-FFF2-40B4-BE49-F238E27FC236}">
                <a16:creationId xmlns:a16="http://schemas.microsoft.com/office/drawing/2014/main" id="{22B41DFD-D33C-0743-513E-1120D4D0A238}"/>
              </a:ext>
            </a:extLst>
          </p:cNvPr>
          <p:cNvSpPr/>
          <p:nvPr/>
        </p:nvSpPr>
        <p:spPr>
          <a:xfrm>
            <a:off x="3429001" y="1937289"/>
            <a:ext cx="2078018" cy="2367682"/>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2" name="表 11">
            <a:extLst>
              <a:ext uri="{FF2B5EF4-FFF2-40B4-BE49-F238E27FC236}">
                <a16:creationId xmlns:a16="http://schemas.microsoft.com/office/drawing/2014/main" id="{15811948-9B39-09FF-8669-524B4411603C}"/>
              </a:ext>
            </a:extLst>
          </p:cNvPr>
          <p:cNvGraphicFramePr>
            <a:graphicFrameLocks noGrp="1"/>
          </p:cNvGraphicFramePr>
          <p:nvPr>
            <p:extLst>
              <p:ext uri="{D42A27DB-BD31-4B8C-83A1-F6EECF244321}">
                <p14:modId xmlns:p14="http://schemas.microsoft.com/office/powerpoint/2010/main" val="1996921163"/>
              </p:ext>
            </p:extLst>
          </p:nvPr>
        </p:nvGraphicFramePr>
        <p:xfrm>
          <a:off x="3490919" y="2100790"/>
          <a:ext cx="1971806" cy="1874520"/>
        </p:xfrm>
        <a:graphic>
          <a:graphicData uri="http://schemas.openxmlformats.org/drawingml/2006/table">
            <a:tbl>
              <a:tblPr firstRow="1" bandRow="1">
                <a:tableStyleId>{5940675A-B579-460E-94D1-54222C63F5DA}</a:tableStyleId>
              </a:tblPr>
              <a:tblGrid>
                <a:gridCol w="985903">
                  <a:extLst>
                    <a:ext uri="{9D8B030D-6E8A-4147-A177-3AD203B41FA5}">
                      <a16:colId xmlns:a16="http://schemas.microsoft.com/office/drawing/2014/main" val="2208731362"/>
                    </a:ext>
                  </a:extLst>
                </a:gridCol>
                <a:gridCol w="985903">
                  <a:extLst>
                    <a:ext uri="{9D8B030D-6E8A-4147-A177-3AD203B41FA5}">
                      <a16:colId xmlns:a16="http://schemas.microsoft.com/office/drawing/2014/main" val="4254323619"/>
                    </a:ext>
                  </a:extLst>
                </a:gridCol>
              </a:tblGrid>
              <a:tr h="491085">
                <a:tc>
                  <a:txBody>
                    <a:bodyPr/>
                    <a:lstStyle/>
                    <a:p>
                      <a:pPr algn="ctr"/>
                      <a:r>
                        <a:rPr kumimoji="1" lang="ja-JP" altLang="en-US" sz="900" b="1" dirty="0">
                          <a:latin typeface="メイリオ" panose="020B0604030504040204" pitchFamily="50" charset="-128"/>
                          <a:ea typeface="メイリオ" panose="020B0604030504040204" pitchFamily="50" charset="-128"/>
                        </a:rPr>
                        <a:t>希望講座</a:t>
                      </a:r>
                    </a:p>
                    <a:p>
                      <a:pPr algn="ctr"/>
                      <a:r>
                        <a:rPr kumimoji="1" lang="ja-JP" altLang="en-US" sz="900" b="1" dirty="0">
                          <a:latin typeface="メイリオ" panose="020B0604030504040204" pitchFamily="50" charset="-128"/>
                          <a:ea typeface="メイリオ" panose="020B0604030504040204" pitchFamily="50" charset="-128"/>
                        </a:rPr>
                        <a:t>コース名</a:t>
                      </a:r>
                    </a:p>
                    <a:p>
                      <a:pPr algn="ct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A</a:t>
                      </a: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G</a:t>
                      </a:r>
                      <a:r>
                        <a:rPr kumimoji="1" lang="ja-JP" altLang="en-US" sz="900" b="1" dirty="0">
                          <a:latin typeface="メイリオ" panose="020B0604030504040204" pitchFamily="50" charset="-128"/>
                          <a:ea typeface="メイリオ" panose="020B0604030504040204" pitchFamily="50" charset="-128"/>
                        </a:rPr>
                        <a:t>）</a:t>
                      </a:r>
                      <a:endParaRPr kumimoji="1" lang="ja-JP" altLang="en-US" sz="900" b="1"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900" b="1" dirty="0">
                          <a:latin typeface="メイリオ" panose="020B0604030504040204" pitchFamily="50" charset="-128"/>
                          <a:ea typeface="メイリオ" panose="020B0604030504040204" pitchFamily="50" charset="-128"/>
                        </a:rPr>
                        <a:t>当落結果</a:t>
                      </a:r>
                      <a:endParaRPr kumimoji="1" lang="en-US" altLang="ja-JP" sz="900" b="1" dirty="0">
                        <a:latin typeface="メイリオ" panose="020B0604030504040204" pitchFamily="50" charset="-128"/>
                        <a:ea typeface="メイリオ" panose="020B0604030504040204" pitchFamily="50" charset="-128"/>
                      </a:endParaRPr>
                    </a:p>
                    <a:p>
                      <a:pPr algn="ctr"/>
                      <a:r>
                        <a:rPr kumimoji="1" lang="ja-JP" altLang="en-US" sz="600" b="0" dirty="0">
                          <a:latin typeface="メイリオ" panose="020B0604030504040204" pitchFamily="50" charset="-128"/>
                          <a:ea typeface="メイリオ" panose="020B0604030504040204" pitchFamily="50" charset="-128"/>
                        </a:rPr>
                        <a:t>（事務局で記入）</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0426721"/>
                  </a:ext>
                </a:extLst>
              </a:tr>
              <a:tr h="223220">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147800"/>
                  </a:ext>
                </a:extLst>
              </a:tr>
              <a:tr h="223220">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1280248"/>
                  </a:ext>
                </a:extLst>
              </a:tr>
              <a:tr h="223220">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41629352"/>
                  </a:ext>
                </a:extLst>
              </a:tr>
              <a:tr h="223220">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3825501"/>
                  </a:ext>
                </a:extLst>
              </a:tr>
              <a:tr h="223220">
                <a:tc>
                  <a:txBody>
                    <a:bodyPr/>
                    <a:lstStyle/>
                    <a:p>
                      <a:endParaRPr kumimoji="1" lang="ja-JP" altLang="en-US" sz="900"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4823736"/>
                  </a:ext>
                </a:extLst>
              </a:tr>
              <a:tr h="223220">
                <a:tc gridSpan="2">
                  <a:txBody>
                    <a:bodyPr/>
                    <a:lstStyle/>
                    <a:p>
                      <a:endParaRPr kumimoji="1" lang="ja-JP" altLang="en-US" sz="900"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900" dirty="0"/>
                    </a:p>
                  </a:txBody>
                  <a:tcP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0816496"/>
                  </a:ext>
                </a:extLst>
              </a:tr>
            </a:tbl>
          </a:graphicData>
        </a:graphic>
      </p:graphicFrame>
      <p:sp>
        <p:nvSpPr>
          <p:cNvPr id="15" name="テキスト ボックス 14">
            <a:extLst>
              <a:ext uri="{FF2B5EF4-FFF2-40B4-BE49-F238E27FC236}">
                <a16:creationId xmlns:a16="http://schemas.microsoft.com/office/drawing/2014/main" id="{62BDB75F-025A-87FB-09A1-60152907417B}"/>
              </a:ext>
            </a:extLst>
          </p:cNvPr>
          <p:cNvSpPr txBox="1"/>
          <p:nvPr/>
        </p:nvSpPr>
        <p:spPr>
          <a:xfrm>
            <a:off x="3366977" y="4387334"/>
            <a:ext cx="2165919" cy="369332"/>
          </a:xfrm>
          <a:prstGeom prst="rect">
            <a:avLst/>
          </a:prstGeom>
          <a:solidFill>
            <a:schemeClr val="bg1"/>
          </a:solidFill>
        </p:spPr>
        <p:txBody>
          <a:bodyPr wrap="square">
            <a:spAutoFit/>
          </a:bodyPr>
          <a:lstStyle/>
          <a:p>
            <a:r>
              <a:rPr lang="en-US" altLang="ja-JP" sz="900" b="1" dirty="0">
                <a:effectLst/>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ja-JP" sz="900" b="1" dirty="0">
                <a:effectLst/>
                <a:latin typeface="メイリオ" panose="020B0604030504040204" pitchFamily="50" charset="-128"/>
                <a:ea typeface="メイリオ" panose="020B0604030504040204" pitchFamily="50" charset="-128"/>
                <a:cs typeface="ＭＳ Ｐゴシック" panose="020B0600070205080204" pitchFamily="50" charset="-128"/>
              </a:rPr>
              <a:t>当選された方は受講料を受講当日に</a:t>
            </a:r>
            <a:endParaRPr lang="en-US" altLang="ja-JP" sz="90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ja-JP" sz="900" b="1" dirty="0">
                <a:effectLst/>
                <a:latin typeface="メイリオ" panose="020B0604030504040204" pitchFamily="50" charset="-128"/>
                <a:ea typeface="メイリオ" panose="020B0604030504040204" pitchFamily="50" charset="-128"/>
                <a:cs typeface="ＭＳ Ｐゴシック" panose="020B0600070205080204" pitchFamily="50" charset="-128"/>
              </a:rPr>
              <a:t>お支払い下さい。</a:t>
            </a:r>
          </a:p>
        </p:txBody>
      </p:sp>
      <p:sp>
        <p:nvSpPr>
          <p:cNvPr id="16" name="テキスト ボックス 15">
            <a:extLst>
              <a:ext uri="{FF2B5EF4-FFF2-40B4-BE49-F238E27FC236}">
                <a16:creationId xmlns:a16="http://schemas.microsoft.com/office/drawing/2014/main" id="{4338E116-5CAF-12C5-A4C0-E72C4F71B0BC}"/>
              </a:ext>
            </a:extLst>
          </p:cNvPr>
          <p:cNvSpPr txBox="1"/>
          <p:nvPr/>
        </p:nvSpPr>
        <p:spPr>
          <a:xfrm>
            <a:off x="3704738" y="1760772"/>
            <a:ext cx="1395376" cy="184666"/>
          </a:xfrm>
          <a:prstGeom prst="rect">
            <a:avLst/>
          </a:prstGeom>
          <a:solidFill>
            <a:schemeClr val="bg1"/>
          </a:solidFill>
        </p:spPr>
        <p:txBody>
          <a:bodyPr wrap="square" rtlCol="0">
            <a:spAutoFit/>
          </a:bodyPr>
          <a:lstStyle/>
          <a:p>
            <a:pPr algn="ctr"/>
            <a:r>
              <a:rPr kumimoji="1" lang="ja-JP" altLang="en-US" sz="600" dirty="0">
                <a:latin typeface="メイリオ" panose="020B0604030504040204" pitchFamily="50" charset="-128"/>
                <a:ea typeface="メイリオ" panose="020B0604030504040204" pitchFamily="50" charset="-128"/>
              </a:rPr>
              <a:t>（返信ハガキ裏面）</a:t>
            </a:r>
          </a:p>
        </p:txBody>
      </p:sp>
      <p:sp>
        <p:nvSpPr>
          <p:cNvPr id="17" name="テキスト ボックス 16">
            <a:extLst>
              <a:ext uri="{FF2B5EF4-FFF2-40B4-BE49-F238E27FC236}">
                <a16:creationId xmlns:a16="http://schemas.microsoft.com/office/drawing/2014/main" id="{EF6148D4-7D58-C6CE-47F7-EB093489656D}"/>
              </a:ext>
            </a:extLst>
          </p:cNvPr>
          <p:cNvSpPr txBox="1"/>
          <p:nvPr/>
        </p:nvSpPr>
        <p:spPr>
          <a:xfrm>
            <a:off x="3844253" y="5136201"/>
            <a:ext cx="1255861" cy="184666"/>
          </a:xfrm>
          <a:prstGeom prst="rect">
            <a:avLst/>
          </a:prstGeom>
          <a:solidFill>
            <a:schemeClr val="bg1"/>
          </a:solidFill>
        </p:spPr>
        <p:txBody>
          <a:bodyPr wrap="square" rtlCol="0">
            <a:spAutoFit/>
          </a:bodyPr>
          <a:lstStyle/>
          <a:p>
            <a:pPr algn="ctr"/>
            <a:r>
              <a:rPr kumimoji="1" lang="ja-JP" altLang="en-US" sz="600" dirty="0">
                <a:latin typeface="メイリオ" panose="020B0604030504040204" pitchFamily="50" charset="-128"/>
                <a:ea typeface="メイリオ" panose="020B0604030504040204" pitchFamily="50" charset="-128"/>
              </a:rPr>
              <a:t>（往信ハガキ裏面）</a:t>
            </a:r>
          </a:p>
        </p:txBody>
      </p:sp>
      <p:sp>
        <p:nvSpPr>
          <p:cNvPr id="18" name="正方形/長方形 17">
            <a:extLst>
              <a:ext uri="{FF2B5EF4-FFF2-40B4-BE49-F238E27FC236}">
                <a16:creationId xmlns:a16="http://schemas.microsoft.com/office/drawing/2014/main" id="{FAD3C4B7-BCD7-A752-1222-6ACB1EE15BE0}"/>
              </a:ext>
            </a:extLst>
          </p:cNvPr>
          <p:cNvSpPr/>
          <p:nvPr/>
        </p:nvSpPr>
        <p:spPr>
          <a:xfrm>
            <a:off x="4975839" y="1811132"/>
            <a:ext cx="543590" cy="1873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77422357-2DB4-B8F8-61E2-9A76ED46DCA7}"/>
              </a:ext>
            </a:extLst>
          </p:cNvPr>
          <p:cNvSpPr/>
          <p:nvPr/>
        </p:nvSpPr>
        <p:spPr>
          <a:xfrm>
            <a:off x="4980641" y="5151622"/>
            <a:ext cx="502554" cy="1846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B502A7A3-E33B-06C1-8A4A-152B178185DA}"/>
              </a:ext>
            </a:extLst>
          </p:cNvPr>
          <p:cNvSpPr txBox="1"/>
          <p:nvPr/>
        </p:nvSpPr>
        <p:spPr>
          <a:xfrm>
            <a:off x="1379660" y="1823791"/>
            <a:ext cx="432920" cy="553998"/>
          </a:xfrm>
          <a:prstGeom prst="rect">
            <a:avLst/>
          </a:prstGeom>
          <a:solidFill>
            <a:schemeClr val="bg1"/>
          </a:solidFill>
          <a:ln>
            <a:solidFill>
              <a:schemeClr val="tx1"/>
            </a:solidFill>
            <a:prstDash val="dash"/>
            <a:extLst>
              <a:ext uri="{C807C97D-BFC1-408E-A445-0C87EB9F89A2}">
                <ask:lineSketchStyleProps xmlns:ask="http://schemas.microsoft.com/office/drawing/2018/sketchyshapes" sd="1219033472">
                  <a:custGeom>
                    <a:avLst/>
                    <a:gdLst>
                      <a:gd name="connsiteX0" fmla="*/ 0 w 432920"/>
                      <a:gd name="connsiteY0" fmla="*/ 0 h 553998"/>
                      <a:gd name="connsiteX1" fmla="*/ 432920 w 432920"/>
                      <a:gd name="connsiteY1" fmla="*/ 0 h 553998"/>
                      <a:gd name="connsiteX2" fmla="*/ 432920 w 432920"/>
                      <a:gd name="connsiteY2" fmla="*/ 553998 h 553998"/>
                      <a:gd name="connsiteX3" fmla="*/ 0 w 432920"/>
                      <a:gd name="connsiteY3" fmla="*/ 553998 h 553998"/>
                      <a:gd name="connsiteX4" fmla="*/ 0 w 432920"/>
                      <a:gd name="connsiteY4" fmla="*/ 0 h 553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920" h="553998" fill="none" extrusionOk="0">
                        <a:moveTo>
                          <a:pt x="0" y="0"/>
                        </a:moveTo>
                        <a:cubicBezTo>
                          <a:pt x="153973" y="-37432"/>
                          <a:pt x="246528" y="13695"/>
                          <a:pt x="432920" y="0"/>
                        </a:cubicBezTo>
                        <a:cubicBezTo>
                          <a:pt x="455346" y="212861"/>
                          <a:pt x="411316" y="404631"/>
                          <a:pt x="432920" y="553998"/>
                        </a:cubicBezTo>
                        <a:cubicBezTo>
                          <a:pt x="297037" y="598901"/>
                          <a:pt x="166332" y="536601"/>
                          <a:pt x="0" y="553998"/>
                        </a:cubicBezTo>
                        <a:cubicBezTo>
                          <a:pt x="-931" y="375000"/>
                          <a:pt x="11259" y="239658"/>
                          <a:pt x="0" y="0"/>
                        </a:cubicBezTo>
                        <a:close/>
                      </a:path>
                      <a:path w="432920" h="553998" stroke="0" extrusionOk="0">
                        <a:moveTo>
                          <a:pt x="0" y="0"/>
                        </a:moveTo>
                        <a:cubicBezTo>
                          <a:pt x="106890" y="-2850"/>
                          <a:pt x="295052" y="51673"/>
                          <a:pt x="432920" y="0"/>
                        </a:cubicBezTo>
                        <a:cubicBezTo>
                          <a:pt x="464100" y="120839"/>
                          <a:pt x="413994" y="347654"/>
                          <a:pt x="432920" y="553998"/>
                        </a:cubicBezTo>
                        <a:cubicBezTo>
                          <a:pt x="220650" y="572251"/>
                          <a:pt x="176561" y="504070"/>
                          <a:pt x="0" y="553998"/>
                        </a:cubicBezTo>
                        <a:cubicBezTo>
                          <a:pt x="-29654" y="291583"/>
                          <a:pt x="52480" y="148879"/>
                          <a:pt x="0" y="0"/>
                        </a:cubicBezTo>
                        <a:close/>
                      </a:path>
                    </a:pathLst>
                  </a:custGeom>
                  <ask:type>
                    <ask:lineSketchNone/>
                  </ask:type>
                </ask:lineSketchStyleProps>
              </a:ext>
            </a:extLst>
          </a:ln>
        </p:spPr>
        <p:txBody>
          <a:bodyPr wrap="square" rtlCol="0">
            <a:spAutoFit/>
          </a:bodyPr>
          <a:lstStyle/>
          <a:p>
            <a:pPr algn="ctr">
              <a:lnSpc>
                <a:spcPts val="1200"/>
              </a:lnSpc>
            </a:pPr>
            <a:endParaRPr kumimoji="1" lang="en-US" altLang="ja-JP" sz="1200" dirty="0"/>
          </a:p>
          <a:p>
            <a:pPr algn="ctr">
              <a:lnSpc>
                <a:spcPts val="1200"/>
              </a:lnSpc>
            </a:pPr>
            <a:r>
              <a:rPr kumimoji="1" lang="en-US" altLang="ja-JP" sz="1200" dirty="0"/>
              <a:t>85※</a:t>
            </a:r>
            <a:endParaRPr kumimoji="1" lang="ja-JP" altLang="en-US" sz="1200" dirty="0"/>
          </a:p>
        </p:txBody>
      </p:sp>
      <p:pic>
        <p:nvPicPr>
          <p:cNvPr id="23" name="図 22">
            <a:extLst>
              <a:ext uri="{FF2B5EF4-FFF2-40B4-BE49-F238E27FC236}">
                <a16:creationId xmlns:a16="http://schemas.microsoft.com/office/drawing/2014/main" id="{2E2CA1C8-C18D-6C4D-ECC1-722ECB488B62}"/>
              </a:ext>
            </a:extLst>
          </p:cNvPr>
          <p:cNvPicPr>
            <a:picLocks noChangeAspect="1"/>
          </p:cNvPicPr>
          <p:nvPr/>
        </p:nvPicPr>
        <p:blipFill>
          <a:blip r:embed="rId3"/>
          <a:stretch>
            <a:fillRect/>
          </a:stretch>
        </p:blipFill>
        <p:spPr>
          <a:xfrm>
            <a:off x="1374805" y="5111408"/>
            <a:ext cx="442805" cy="594451"/>
          </a:xfrm>
          <a:prstGeom prst="rect">
            <a:avLst/>
          </a:prstGeom>
        </p:spPr>
      </p:pic>
      <p:sp>
        <p:nvSpPr>
          <p:cNvPr id="24" name="テキスト ボックス 23">
            <a:extLst>
              <a:ext uri="{FF2B5EF4-FFF2-40B4-BE49-F238E27FC236}">
                <a16:creationId xmlns:a16="http://schemas.microsoft.com/office/drawing/2014/main" id="{D5519448-F2B2-6DDC-A0F3-25129DD17284}"/>
              </a:ext>
            </a:extLst>
          </p:cNvPr>
          <p:cNvSpPr txBox="1"/>
          <p:nvPr/>
        </p:nvSpPr>
        <p:spPr>
          <a:xfrm>
            <a:off x="1197430" y="4804129"/>
            <a:ext cx="3206929" cy="230832"/>
          </a:xfrm>
          <a:prstGeom prst="rect">
            <a:avLst/>
          </a:prstGeom>
          <a:noFill/>
        </p:spPr>
        <p:txBody>
          <a:bodyPr wrap="square" rtlCol="0">
            <a:spAutoFit/>
          </a:bodyPr>
          <a:lstStyle/>
          <a:p>
            <a:r>
              <a:rPr lang="en-US" altLang="ja-JP" sz="900" dirty="0"/>
              <a:t>(※</a:t>
            </a:r>
            <a:r>
              <a:rPr lang="ja-JP" altLang="en-US" sz="900" dirty="0"/>
              <a:t>ご注意；　往復ハガキ料金が値上げされています</a:t>
            </a:r>
            <a:r>
              <a:rPr lang="en-US" altLang="ja-JP" sz="900" dirty="0"/>
              <a:t>)</a:t>
            </a:r>
            <a:endParaRPr kumimoji="1" lang="ja-JP" altLang="en-US" sz="900" dirty="0"/>
          </a:p>
        </p:txBody>
      </p:sp>
    </p:spTree>
    <p:extLst>
      <p:ext uri="{BB962C8B-B14F-4D97-AF65-F5344CB8AC3E}">
        <p14:creationId xmlns:p14="http://schemas.microsoft.com/office/powerpoint/2010/main" val="3246008761"/>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156</TotalTime>
  <Words>1733</Words>
  <Application>Microsoft Office PowerPoint</Application>
  <PresentationFormat>画面に合わせる (4:3)</PresentationFormat>
  <Paragraphs>139</Paragraphs>
  <Slides>8</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8</vt:i4>
      </vt:variant>
    </vt:vector>
  </HeadingPairs>
  <TitlesOfParts>
    <vt:vector size="21" baseType="lpstr">
      <vt:lpstr>BIZ UDPゴシック</vt:lpstr>
      <vt:lpstr>HGP創英角ｺﾞｼｯｸUB</vt:lpstr>
      <vt:lpstr>ＭＳ Ｐゴシック</vt:lpstr>
      <vt:lpstr>メイリオ</vt:lpstr>
      <vt:lpstr>游ゴシック</vt:lpstr>
      <vt:lpstr>游ゴシック Light</vt:lpstr>
      <vt:lpstr>游明朝</vt:lpstr>
      <vt:lpstr>Aptos</vt:lpstr>
      <vt:lpstr>Aptos Display</vt:lpstr>
      <vt:lpstr>Arial</vt:lpstr>
      <vt:lpstr>Century</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幹夫 木原</dc:creator>
  <cp:lastModifiedBy>友の会 横浜美術</cp:lastModifiedBy>
  <cp:revision>11</cp:revision>
  <dcterms:created xsi:type="dcterms:W3CDTF">2024-12-04T15:37:46Z</dcterms:created>
  <dcterms:modified xsi:type="dcterms:W3CDTF">2025-05-06T04:28:36Z</dcterms:modified>
</cp:coreProperties>
</file>