
<file path=[Content_Types].xml><?xml version="1.0" encoding="utf-8"?>
<Types xmlns="http://schemas.openxmlformats.org/package/2006/content-types">
  <Default Extension="emf" ContentType="image/x-emf"/>
  <Default Extension="gif" ContentType="image/gi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11"/>
  </p:notesMasterIdLst>
  <p:sldIdLst>
    <p:sldId id="256" r:id="rId2"/>
    <p:sldId id="258" r:id="rId3"/>
    <p:sldId id="260" r:id="rId4"/>
    <p:sldId id="261" r:id="rId5"/>
    <p:sldId id="262" r:id="rId6"/>
    <p:sldId id="263" r:id="rId7"/>
    <p:sldId id="259" r:id="rId8"/>
    <p:sldId id="264" r:id="rId9"/>
    <p:sldId id="257" r:id="rId10"/>
  </p:sldIdLst>
  <p:sldSz cx="6858000" cy="9144000" type="screen4x3"/>
  <p:notesSz cx="6858000" cy="9945688"/>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948" userDrawn="1">
          <p15:clr>
            <a:srgbClr val="A4A3A4"/>
          </p15:clr>
        </p15:guide>
        <p15:guide id="2" pos="2183"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027" autoAdjust="0"/>
    <p:restoredTop sz="94660"/>
  </p:normalViewPr>
  <p:slideViewPr>
    <p:cSldViewPr snapToGrid="0" showGuides="1">
      <p:cViewPr>
        <p:scale>
          <a:sx n="93" d="100"/>
          <a:sy n="93" d="100"/>
        </p:scale>
        <p:origin x="1002" y="-2766"/>
      </p:cViewPr>
      <p:guideLst>
        <p:guide orient="horz" pos="2948"/>
        <p:guide pos="2183"/>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98475"/>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98475"/>
          </a:xfrm>
          <a:prstGeom prst="rect">
            <a:avLst/>
          </a:prstGeom>
        </p:spPr>
        <p:txBody>
          <a:bodyPr vert="horz" lIns="91440" tIns="45720" rIns="91440" bIns="45720" rtlCol="0"/>
          <a:lstStyle>
            <a:lvl1pPr algn="r">
              <a:defRPr sz="1200"/>
            </a:lvl1pPr>
          </a:lstStyle>
          <a:p>
            <a:fld id="{DB8584EB-8A82-45E4-B52A-D392D45B24A2}" type="datetimeFigureOut">
              <a:rPr kumimoji="1" lang="ja-JP" altLang="en-US" smtClean="0"/>
              <a:t>2024/9/2</a:t>
            </a:fld>
            <a:endParaRPr kumimoji="1" lang="ja-JP" altLang="en-US"/>
          </a:p>
        </p:txBody>
      </p:sp>
      <p:sp>
        <p:nvSpPr>
          <p:cNvPr id="4" name="スライド イメージ プレースホルダー 3"/>
          <p:cNvSpPr>
            <a:spLocks noGrp="1" noRot="1" noChangeAspect="1"/>
          </p:cNvSpPr>
          <p:nvPr>
            <p:ph type="sldImg" idx="2"/>
          </p:nvPr>
        </p:nvSpPr>
        <p:spPr>
          <a:xfrm>
            <a:off x="2170113" y="1243013"/>
            <a:ext cx="2517775" cy="3357562"/>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786313"/>
            <a:ext cx="5486400" cy="3916362"/>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9447213"/>
            <a:ext cx="2971800" cy="498475"/>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9447213"/>
            <a:ext cx="2971800" cy="498475"/>
          </a:xfrm>
          <a:prstGeom prst="rect">
            <a:avLst/>
          </a:prstGeom>
        </p:spPr>
        <p:txBody>
          <a:bodyPr vert="horz" lIns="91440" tIns="45720" rIns="91440" bIns="45720" rtlCol="0" anchor="b"/>
          <a:lstStyle>
            <a:lvl1pPr algn="r">
              <a:defRPr sz="1200"/>
            </a:lvl1pPr>
          </a:lstStyle>
          <a:p>
            <a:fld id="{92E3D25D-0C21-411D-91E1-F0BBA8DA4500}" type="slidenum">
              <a:rPr kumimoji="1" lang="ja-JP" altLang="en-US" smtClean="0"/>
              <a:t>‹#›</a:t>
            </a:fld>
            <a:endParaRPr kumimoji="1" lang="ja-JP" altLang="en-US"/>
          </a:p>
        </p:txBody>
      </p:sp>
    </p:spTree>
    <p:extLst>
      <p:ext uri="{BB962C8B-B14F-4D97-AF65-F5344CB8AC3E}">
        <p14:creationId xmlns:p14="http://schemas.microsoft.com/office/powerpoint/2010/main" val="2617826698"/>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92E3D25D-0C21-411D-91E1-F0BBA8DA4500}" type="slidenum">
              <a:rPr kumimoji="1" lang="ja-JP" altLang="en-US" smtClean="0"/>
              <a:t>8</a:t>
            </a:fld>
            <a:endParaRPr kumimoji="1" lang="ja-JP" altLang="en-US"/>
          </a:p>
        </p:txBody>
      </p:sp>
    </p:spTree>
    <p:extLst>
      <p:ext uri="{BB962C8B-B14F-4D97-AF65-F5344CB8AC3E}">
        <p14:creationId xmlns:p14="http://schemas.microsoft.com/office/powerpoint/2010/main" val="216957252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496484"/>
            <a:ext cx="5829300" cy="3183467"/>
          </a:xfrm>
        </p:spPr>
        <p:txBody>
          <a:bodyPr anchor="b"/>
          <a:lstStyle>
            <a:lvl1pPr algn="ctr">
              <a:defRPr sz="4500"/>
            </a:lvl1pPr>
          </a:lstStyle>
          <a:p>
            <a:r>
              <a:rPr lang="ja-JP" altLang="en-US"/>
              <a:t>マスター タイトルの書式設定</a:t>
            </a:r>
            <a:endParaRPr lang="en-US" dirty="0"/>
          </a:p>
        </p:txBody>
      </p:sp>
      <p:sp>
        <p:nvSpPr>
          <p:cNvPr id="3" name="Subtitle 2"/>
          <p:cNvSpPr>
            <a:spLocks noGrp="1"/>
          </p:cNvSpPr>
          <p:nvPr>
            <p:ph type="subTitle" idx="1"/>
          </p:nvPr>
        </p:nvSpPr>
        <p:spPr>
          <a:xfrm>
            <a:off x="857250" y="4802717"/>
            <a:ext cx="5143500" cy="2207683"/>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A689E4DE-2C03-448B-B791-778B494E0289}" type="datetimeFigureOut">
              <a:rPr kumimoji="1" lang="ja-JP" altLang="en-US" smtClean="0"/>
              <a:t>2024/9/2</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EE9D2995-229B-4091-9ED2-57299B73231E}" type="slidenum">
              <a:rPr kumimoji="1" lang="ja-JP" altLang="en-US" smtClean="0"/>
              <a:t>‹#›</a:t>
            </a:fld>
            <a:endParaRPr kumimoji="1" lang="ja-JP" altLang="en-US"/>
          </a:p>
        </p:txBody>
      </p:sp>
    </p:spTree>
    <p:extLst>
      <p:ext uri="{BB962C8B-B14F-4D97-AF65-F5344CB8AC3E}">
        <p14:creationId xmlns:p14="http://schemas.microsoft.com/office/powerpoint/2010/main" val="200521947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A689E4DE-2C03-448B-B791-778B494E0289}" type="datetimeFigureOut">
              <a:rPr kumimoji="1" lang="ja-JP" altLang="en-US" smtClean="0"/>
              <a:t>2024/9/2</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EE9D2995-229B-4091-9ED2-57299B73231E}" type="slidenum">
              <a:rPr kumimoji="1" lang="ja-JP" altLang="en-US" smtClean="0"/>
              <a:t>‹#›</a:t>
            </a:fld>
            <a:endParaRPr kumimoji="1" lang="ja-JP" altLang="en-US"/>
          </a:p>
        </p:txBody>
      </p:sp>
    </p:spTree>
    <p:extLst>
      <p:ext uri="{BB962C8B-B14F-4D97-AF65-F5344CB8AC3E}">
        <p14:creationId xmlns:p14="http://schemas.microsoft.com/office/powerpoint/2010/main" val="347089124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486834"/>
            <a:ext cx="1478756" cy="7749117"/>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471488" y="486834"/>
            <a:ext cx="4350544" cy="7749117"/>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A689E4DE-2C03-448B-B791-778B494E0289}" type="datetimeFigureOut">
              <a:rPr kumimoji="1" lang="ja-JP" altLang="en-US" smtClean="0"/>
              <a:t>2024/9/2</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EE9D2995-229B-4091-9ED2-57299B73231E}" type="slidenum">
              <a:rPr kumimoji="1" lang="ja-JP" altLang="en-US" smtClean="0"/>
              <a:t>‹#›</a:t>
            </a:fld>
            <a:endParaRPr kumimoji="1" lang="ja-JP" altLang="en-US"/>
          </a:p>
        </p:txBody>
      </p:sp>
    </p:spTree>
    <p:extLst>
      <p:ext uri="{BB962C8B-B14F-4D97-AF65-F5344CB8AC3E}">
        <p14:creationId xmlns:p14="http://schemas.microsoft.com/office/powerpoint/2010/main" val="410771152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A689E4DE-2C03-448B-B791-778B494E0289}" type="datetimeFigureOut">
              <a:rPr kumimoji="1" lang="ja-JP" altLang="en-US" smtClean="0"/>
              <a:t>2024/9/2</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EE9D2995-229B-4091-9ED2-57299B73231E}" type="slidenum">
              <a:rPr kumimoji="1" lang="ja-JP" altLang="en-US" smtClean="0"/>
              <a:t>‹#›</a:t>
            </a:fld>
            <a:endParaRPr kumimoji="1" lang="ja-JP" altLang="en-US"/>
          </a:p>
        </p:txBody>
      </p:sp>
    </p:spTree>
    <p:extLst>
      <p:ext uri="{BB962C8B-B14F-4D97-AF65-F5344CB8AC3E}">
        <p14:creationId xmlns:p14="http://schemas.microsoft.com/office/powerpoint/2010/main" val="266681687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467916" y="2279653"/>
            <a:ext cx="5915025" cy="3803649"/>
          </a:xfrm>
        </p:spPr>
        <p:txBody>
          <a:bodyPr anchor="b"/>
          <a:lstStyle>
            <a:lvl1pPr>
              <a:defRPr sz="45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467916" y="6119286"/>
            <a:ext cx="5915025" cy="2000249"/>
          </a:xfrm>
        </p:spPr>
        <p:txBody>
          <a:bodyPr/>
          <a:lstStyle>
            <a:lvl1pPr marL="0" indent="0">
              <a:buNone/>
              <a:defRPr sz="1800">
                <a:solidFill>
                  <a:schemeClr val="tx1">
                    <a:tint val="82000"/>
                  </a:schemeClr>
                </a:solidFill>
              </a:defRPr>
            </a:lvl1pPr>
            <a:lvl2pPr marL="342900" indent="0">
              <a:buNone/>
              <a:defRPr sz="1500">
                <a:solidFill>
                  <a:schemeClr val="tx1">
                    <a:tint val="82000"/>
                  </a:schemeClr>
                </a:solidFill>
              </a:defRPr>
            </a:lvl2pPr>
            <a:lvl3pPr marL="685800" indent="0">
              <a:buNone/>
              <a:defRPr sz="1350">
                <a:solidFill>
                  <a:schemeClr val="tx1">
                    <a:tint val="82000"/>
                  </a:schemeClr>
                </a:solidFill>
              </a:defRPr>
            </a:lvl3pPr>
            <a:lvl4pPr marL="1028700" indent="0">
              <a:buNone/>
              <a:defRPr sz="1200">
                <a:solidFill>
                  <a:schemeClr val="tx1">
                    <a:tint val="82000"/>
                  </a:schemeClr>
                </a:solidFill>
              </a:defRPr>
            </a:lvl4pPr>
            <a:lvl5pPr marL="1371600" indent="0">
              <a:buNone/>
              <a:defRPr sz="1200">
                <a:solidFill>
                  <a:schemeClr val="tx1">
                    <a:tint val="82000"/>
                  </a:schemeClr>
                </a:solidFill>
              </a:defRPr>
            </a:lvl5pPr>
            <a:lvl6pPr marL="1714500" indent="0">
              <a:buNone/>
              <a:defRPr sz="1200">
                <a:solidFill>
                  <a:schemeClr val="tx1">
                    <a:tint val="82000"/>
                  </a:schemeClr>
                </a:solidFill>
              </a:defRPr>
            </a:lvl6pPr>
            <a:lvl7pPr marL="2057400" indent="0">
              <a:buNone/>
              <a:defRPr sz="1200">
                <a:solidFill>
                  <a:schemeClr val="tx1">
                    <a:tint val="82000"/>
                  </a:schemeClr>
                </a:solidFill>
              </a:defRPr>
            </a:lvl7pPr>
            <a:lvl8pPr marL="2400300" indent="0">
              <a:buNone/>
              <a:defRPr sz="1200">
                <a:solidFill>
                  <a:schemeClr val="tx1">
                    <a:tint val="82000"/>
                  </a:schemeClr>
                </a:solidFill>
              </a:defRPr>
            </a:lvl8pPr>
            <a:lvl9pPr marL="2743200" indent="0">
              <a:buNone/>
              <a:defRPr sz="1200">
                <a:solidFill>
                  <a:schemeClr val="tx1">
                    <a:tint val="82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A689E4DE-2C03-448B-B791-778B494E0289}" type="datetimeFigureOut">
              <a:rPr kumimoji="1" lang="ja-JP" altLang="en-US" smtClean="0"/>
              <a:t>2024/9/2</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EE9D2995-229B-4091-9ED2-57299B73231E}" type="slidenum">
              <a:rPr kumimoji="1" lang="ja-JP" altLang="en-US" smtClean="0"/>
              <a:t>‹#›</a:t>
            </a:fld>
            <a:endParaRPr kumimoji="1" lang="ja-JP" altLang="en-US"/>
          </a:p>
        </p:txBody>
      </p:sp>
    </p:spTree>
    <p:extLst>
      <p:ext uri="{BB962C8B-B14F-4D97-AF65-F5344CB8AC3E}">
        <p14:creationId xmlns:p14="http://schemas.microsoft.com/office/powerpoint/2010/main" val="6528983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471488" y="2434167"/>
            <a:ext cx="2914650" cy="5801784"/>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3471863" y="2434167"/>
            <a:ext cx="2914650" cy="5801784"/>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A689E4DE-2C03-448B-B791-778B494E0289}" type="datetimeFigureOut">
              <a:rPr kumimoji="1" lang="ja-JP" altLang="en-US" smtClean="0"/>
              <a:t>2024/9/2</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EE9D2995-229B-4091-9ED2-57299B73231E}" type="slidenum">
              <a:rPr kumimoji="1" lang="ja-JP" altLang="en-US" smtClean="0"/>
              <a:t>‹#›</a:t>
            </a:fld>
            <a:endParaRPr kumimoji="1" lang="ja-JP" altLang="en-US"/>
          </a:p>
        </p:txBody>
      </p:sp>
    </p:spTree>
    <p:extLst>
      <p:ext uri="{BB962C8B-B14F-4D97-AF65-F5344CB8AC3E}">
        <p14:creationId xmlns:p14="http://schemas.microsoft.com/office/powerpoint/2010/main" val="93105007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472381" y="486836"/>
            <a:ext cx="5915025" cy="1767417"/>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2381" y="2241551"/>
            <a:ext cx="2901255" cy="1098549"/>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4" name="Content Placeholder 3"/>
          <p:cNvSpPr>
            <a:spLocks noGrp="1"/>
          </p:cNvSpPr>
          <p:nvPr>
            <p:ph sz="half" idx="2"/>
          </p:nvPr>
        </p:nvSpPr>
        <p:spPr>
          <a:xfrm>
            <a:off x="472381" y="3340100"/>
            <a:ext cx="2901255" cy="4912784"/>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3471863" y="2241551"/>
            <a:ext cx="2915543" cy="1098549"/>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6" name="Content Placeholder 5"/>
          <p:cNvSpPr>
            <a:spLocks noGrp="1"/>
          </p:cNvSpPr>
          <p:nvPr>
            <p:ph sz="quarter" idx="4"/>
          </p:nvPr>
        </p:nvSpPr>
        <p:spPr>
          <a:xfrm>
            <a:off x="3471863" y="3340100"/>
            <a:ext cx="2915543" cy="4912784"/>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A689E4DE-2C03-448B-B791-778B494E0289}" type="datetimeFigureOut">
              <a:rPr kumimoji="1" lang="ja-JP" altLang="en-US" smtClean="0"/>
              <a:t>2024/9/2</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EE9D2995-229B-4091-9ED2-57299B73231E}" type="slidenum">
              <a:rPr kumimoji="1" lang="ja-JP" altLang="en-US" smtClean="0"/>
              <a:t>‹#›</a:t>
            </a:fld>
            <a:endParaRPr kumimoji="1" lang="ja-JP" altLang="en-US"/>
          </a:p>
        </p:txBody>
      </p:sp>
    </p:spTree>
    <p:extLst>
      <p:ext uri="{BB962C8B-B14F-4D97-AF65-F5344CB8AC3E}">
        <p14:creationId xmlns:p14="http://schemas.microsoft.com/office/powerpoint/2010/main" val="59869615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A689E4DE-2C03-448B-B791-778B494E0289}" type="datetimeFigureOut">
              <a:rPr kumimoji="1" lang="ja-JP" altLang="en-US" smtClean="0"/>
              <a:t>2024/9/2</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EE9D2995-229B-4091-9ED2-57299B73231E}" type="slidenum">
              <a:rPr kumimoji="1" lang="ja-JP" altLang="en-US" smtClean="0"/>
              <a:t>‹#›</a:t>
            </a:fld>
            <a:endParaRPr kumimoji="1" lang="ja-JP" altLang="en-US"/>
          </a:p>
        </p:txBody>
      </p:sp>
    </p:spTree>
    <p:extLst>
      <p:ext uri="{BB962C8B-B14F-4D97-AF65-F5344CB8AC3E}">
        <p14:creationId xmlns:p14="http://schemas.microsoft.com/office/powerpoint/2010/main" val="56257995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689E4DE-2C03-448B-B791-778B494E0289}" type="datetimeFigureOut">
              <a:rPr kumimoji="1" lang="ja-JP" altLang="en-US" smtClean="0"/>
              <a:t>2024/9/2</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EE9D2995-229B-4091-9ED2-57299B73231E}" type="slidenum">
              <a:rPr kumimoji="1" lang="ja-JP" altLang="en-US" smtClean="0"/>
              <a:t>‹#›</a:t>
            </a:fld>
            <a:endParaRPr kumimoji="1" lang="ja-JP" altLang="en-US"/>
          </a:p>
        </p:txBody>
      </p:sp>
    </p:spTree>
    <p:extLst>
      <p:ext uri="{BB962C8B-B14F-4D97-AF65-F5344CB8AC3E}">
        <p14:creationId xmlns:p14="http://schemas.microsoft.com/office/powerpoint/2010/main" val="233865960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472381" y="609600"/>
            <a:ext cx="2211884" cy="2133600"/>
          </a:xfrm>
        </p:spPr>
        <p:txBody>
          <a:bodyPr anchor="b"/>
          <a:lstStyle>
            <a:lvl1pPr>
              <a:defRPr sz="2400"/>
            </a:lvl1pPr>
          </a:lstStyle>
          <a:p>
            <a:r>
              <a:rPr lang="ja-JP" altLang="en-US"/>
              <a:t>マスター タイトルの書式設定</a:t>
            </a:r>
            <a:endParaRPr lang="en-US" dirty="0"/>
          </a:p>
        </p:txBody>
      </p:sp>
      <p:sp>
        <p:nvSpPr>
          <p:cNvPr id="3" name="Content Placeholder 2"/>
          <p:cNvSpPr>
            <a:spLocks noGrp="1"/>
          </p:cNvSpPr>
          <p:nvPr>
            <p:ph idx="1"/>
          </p:nvPr>
        </p:nvSpPr>
        <p:spPr>
          <a:xfrm>
            <a:off x="2915543" y="1316569"/>
            <a:ext cx="3471863" cy="6498167"/>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472381" y="2743200"/>
            <a:ext cx="2211884" cy="508211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A689E4DE-2C03-448B-B791-778B494E0289}" type="datetimeFigureOut">
              <a:rPr kumimoji="1" lang="ja-JP" altLang="en-US" smtClean="0"/>
              <a:t>2024/9/2</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EE9D2995-229B-4091-9ED2-57299B73231E}" type="slidenum">
              <a:rPr kumimoji="1" lang="ja-JP" altLang="en-US" smtClean="0"/>
              <a:t>‹#›</a:t>
            </a:fld>
            <a:endParaRPr kumimoji="1" lang="ja-JP" altLang="en-US"/>
          </a:p>
        </p:txBody>
      </p:sp>
    </p:spTree>
    <p:extLst>
      <p:ext uri="{BB962C8B-B14F-4D97-AF65-F5344CB8AC3E}">
        <p14:creationId xmlns:p14="http://schemas.microsoft.com/office/powerpoint/2010/main" val="225707187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472381" y="609600"/>
            <a:ext cx="2211884" cy="2133600"/>
          </a:xfrm>
        </p:spPr>
        <p:txBody>
          <a:bodyPr anchor="b"/>
          <a:lstStyle>
            <a:lvl1pPr>
              <a:defRPr sz="24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2915543" y="1316569"/>
            <a:ext cx="3471863" cy="6498167"/>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472381" y="2743200"/>
            <a:ext cx="2211884" cy="508211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A689E4DE-2C03-448B-B791-778B494E0289}" type="datetimeFigureOut">
              <a:rPr kumimoji="1" lang="ja-JP" altLang="en-US" smtClean="0"/>
              <a:t>2024/9/2</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EE9D2995-229B-4091-9ED2-57299B73231E}" type="slidenum">
              <a:rPr kumimoji="1" lang="ja-JP" altLang="en-US" smtClean="0"/>
              <a:t>‹#›</a:t>
            </a:fld>
            <a:endParaRPr kumimoji="1" lang="ja-JP" altLang="en-US"/>
          </a:p>
        </p:txBody>
      </p:sp>
    </p:spTree>
    <p:extLst>
      <p:ext uri="{BB962C8B-B14F-4D97-AF65-F5344CB8AC3E}">
        <p14:creationId xmlns:p14="http://schemas.microsoft.com/office/powerpoint/2010/main" val="115406885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71488" y="486836"/>
            <a:ext cx="5915025" cy="1767417"/>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1488" y="2434167"/>
            <a:ext cx="5915025" cy="5801784"/>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471488" y="8475136"/>
            <a:ext cx="1543050" cy="486833"/>
          </a:xfrm>
          <a:prstGeom prst="rect">
            <a:avLst/>
          </a:prstGeom>
        </p:spPr>
        <p:txBody>
          <a:bodyPr vert="horz" lIns="91440" tIns="45720" rIns="91440" bIns="45720" rtlCol="0" anchor="ctr"/>
          <a:lstStyle>
            <a:lvl1pPr algn="l">
              <a:defRPr sz="900">
                <a:solidFill>
                  <a:schemeClr val="tx1">
                    <a:tint val="82000"/>
                  </a:schemeClr>
                </a:solidFill>
              </a:defRPr>
            </a:lvl1pPr>
          </a:lstStyle>
          <a:p>
            <a:fld id="{A689E4DE-2C03-448B-B791-778B494E0289}" type="datetimeFigureOut">
              <a:rPr kumimoji="1" lang="ja-JP" altLang="en-US" smtClean="0"/>
              <a:t>2024/9/2</a:t>
            </a:fld>
            <a:endParaRPr kumimoji="1" lang="ja-JP" altLang="en-US"/>
          </a:p>
        </p:txBody>
      </p:sp>
      <p:sp>
        <p:nvSpPr>
          <p:cNvPr id="5" name="Footer Placeholder 4"/>
          <p:cNvSpPr>
            <a:spLocks noGrp="1"/>
          </p:cNvSpPr>
          <p:nvPr>
            <p:ph type="ftr" sz="quarter" idx="3"/>
          </p:nvPr>
        </p:nvSpPr>
        <p:spPr>
          <a:xfrm>
            <a:off x="2271713" y="8475136"/>
            <a:ext cx="2314575" cy="486833"/>
          </a:xfrm>
          <a:prstGeom prst="rect">
            <a:avLst/>
          </a:prstGeom>
        </p:spPr>
        <p:txBody>
          <a:bodyPr vert="horz" lIns="91440" tIns="45720" rIns="91440" bIns="45720" rtlCol="0" anchor="ctr"/>
          <a:lstStyle>
            <a:lvl1pPr algn="ctr">
              <a:defRPr sz="900">
                <a:solidFill>
                  <a:schemeClr val="tx1">
                    <a:tint val="82000"/>
                  </a:schemeClr>
                </a:solidFill>
              </a:defRPr>
            </a:lvl1pPr>
          </a:lstStyle>
          <a:p>
            <a:endParaRPr kumimoji="1" lang="ja-JP" altLang="en-US"/>
          </a:p>
        </p:txBody>
      </p:sp>
      <p:sp>
        <p:nvSpPr>
          <p:cNvPr id="6" name="Slide Number Placeholder 5"/>
          <p:cNvSpPr>
            <a:spLocks noGrp="1"/>
          </p:cNvSpPr>
          <p:nvPr>
            <p:ph type="sldNum" sz="quarter" idx="4"/>
          </p:nvPr>
        </p:nvSpPr>
        <p:spPr>
          <a:xfrm>
            <a:off x="4843463" y="8475136"/>
            <a:ext cx="1543050" cy="486833"/>
          </a:xfrm>
          <a:prstGeom prst="rect">
            <a:avLst/>
          </a:prstGeom>
        </p:spPr>
        <p:txBody>
          <a:bodyPr vert="horz" lIns="91440" tIns="45720" rIns="91440" bIns="45720" rtlCol="0" anchor="ctr"/>
          <a:lstStyle>
            <a:lvl1pPr algn="r">
              <a:defRPr sz="900">
                <a:solidFill>
                  <a:schemeClr val="tx1">
                    <a:tint val="82000"/>
                  </a:schemeClr>
                </a:solidFill>
              </a:defRPr>
            </a:lvl1pPr>
          </a:lstStyle>
          <a:p>
            <a:fld id="{EE9D2995-229B-4091-9ED2-57299B73231E}" type="slidenum">
              <a:rPr kumimoji="1" lang="ja-JP" altLang="en-US" smtClean="0"/>
              <a:t>‹#›</a:t>
            </a:fld>
            <a:endParaRPr kumimoji="1" lang="ja-JP" altLang="en-US"/>
          </a:p>
        </p:txBody>
      </p:sp>
    </p:spTree>
    <p:extLst>
      <p:ext uri="{BB962C8B-B14F-4D97-AF65-F5344CB8AC3E}">
        <p14:creationId xmlns:p14="http://schemas.microsoft.com/office/powerpoint/2010/main" val="968725040"/>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kumimoji="1"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kumimoji="1"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kumimoji="1"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9pPr>
    </p:bodyStyle>
    <p:otherStyle>
      <a:defPPr>
        <a:defRPr lang="en-US"/>
      </a:defPPr>
      <a:lvl1pPr marL="0" algn="l" defTabSz="685800" rtl="0" eaLnBrk="1" latinLnBrk="0" hangingPunct="1">
        <a:defRPr kumimoji="1" sz="1350" kern="1200">
          <a:solidFill>
            <a:schemeClr val="tx1"/>
          </a:solidFill>
          <a:latin typeface="+mn-lt"/>
          <a:ea typeface="+mn-ea"/>
          <a:cs typeface="+mn-cs"/>
        </a:defRPr>
      </a:lvl1pPr>
      <a:lvl2pPr marL="342900" algn="l" defTabSz="685800" rtl="0" eaLnBrk="1" latinLnBrk="0" hangingPunct="1">
        <a:defRPr kumimoji="1" sz="1350" kern="1200">
          <a:solidFill>
            <a:schemeClr val="tx1"/>
          </a:solidFill>
          <a:latin typeface="+mn-lt"/>
          <a:ea typeface="+mn-ea"/>
          <a:cs typeface="+mn-cs"/>
        </a:defRPr>
      </a:lvl2pPr>
      <a:lvl3pPr marL="685800" algn="l" defTabSz="685800" rtl="0" eaLnBrk="1" latinLnBrk="0" hangingPunct="1">
        <a:defRPr kumimoji="1" sz="1350" kern="1200">
          <a:solidFill>
            <a:schemeClr val="tx1"/>
          </a:solidFill>
          <a:latin typeface="+mn-lt"/>
          <a:ea typeface="+mn-ea"/>
          <a:cs typeface="+mn-cs"/>
        </a:defRPr>
      </a:lvl3pPr>
      <a:lvl4pPr marL="1028700" algn="l" defTabSz="685800" rtl="0" eaLnBrk="1" latinLnBrk="0" hangingPunct="1">
        <a:defRPr kumimoji="1" sz="1350" kern="1200">
          <a:solidFill>
            <a:schemeClr val="tx1"/>
          </a:solidFill>
          <a:latin typeface="+mn-lt"/>
          <a:ea typeface="+mn-ea"/>
          <a:cs typeface="+mn-cs"/>
        </a:defRPr>
      </a:lvl4pPr>
      <a:lvl5pPr marL="1371600" algn="l" defTabSz="685800" rtl="0" eaLnBrk="1" latinLnBrk="0" hangingPunct="1">
        <a:defRPr kumimoji="1" sz="1350" kern="1200">
          <a:solidFill>
            <a:schemeClr val="tx1"/>
          </a:solidFill>
          <a:latin typeface="+mn-lt"/>
          <a:ea typeface="+mn-ea"/>
          <a:cs typeface="+mn-cs"/>
        </a:defRPr>
      </a:lvl5pPr>
      <a:lvl6pPr marL="1714500" algn="l" defTabSz="685800" rtl="0" eaLnBrk="1" latinLnBrk="0" hangingPunct="1">
        <a:defRPr kumimoji="1" sz="1350" kern="1200">
          <a:solidFill>
            <a:schemeClr val="tx1"/>
          </a:solidFill>
          <a:latin typeface="+mn-lt"/>
          <a:ea typeface="+mn-ea"/>
          <a:cs typeface="+mn-cs"/>
        </a:defRPr>
      </a:lvl6pPr>
      <a:lvl7pPr marL="2057400" algn="l" defTabSz="685800" rtl="0" eaLnBrk="1" latinLnBrk="0" hangingPunct="1">
        <a:defRPr kumimoji="1" sz="1350" kern="1200">
          <a:solidFill>
            <a:schemeClr val="tx1"/>
          </a:solidFill>
          <a:latin typeface="+mn-lt"/>
          <a:ea typeface="+mn-ea"/>
          <a:cs typeface="+mn-cs"/>
        </a:defRPr>
      </a:lvl7pPr>
      <a:lvl8pPr marL="2400300" algn="l" defTabSz="685800" rtl="0" eaLnBrk="1" latinLnBrk="0" hangingPunct="1">
        <a:defRPr kumimoji="1" sz="1350" kern="1200">
          <a:solidFill>
            <a:schemeClr val="tx1"/>
          </a:solidFill>
          <a:latin typeface="+mn-lt"/>
          <a:ea typeface="+mn-ea"/>
          <a:cs typeface="+mn-cs"/>
        </a:defRPr>
      </a:lvl8pPr>
      <a:lvl9pPr marL="2743200" algn="l" defTabSz="685800" rtl="0" eaLnBrk="1" latinLnBrk="0" hangingPunct="1">
        <a:defRPr kumimoji="1"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yokobitomo.com/" TargetMode="External"/><Relationship Id="rId2" Type="http://schemas.openxmlformats.org/officeDocument/2006/relationships/image" Target="../media/image1.gif"/><Relationship Id="rId1" Type="http://schemas.openxmlformats.org/officeDocument/2006/relationships/slideLayout" Target="../slideLayouts/slideLayout1.xml"/><Relationship Id="rId6" Type="http://schemas.openxmlformats.org/officeDocument/2006/relationships/image" Target="../media/image3.png"/><Relationship Id="rId5" Type="http://schemas.openxmlformats.org/officeDocument/2006/relationships/image" Target="../media/image2.jpg"/><Relationship Id="rId4" Type="http://schemas.openxmlformats.org/officeDocument/2006/relationships/hyperlink" Target="mailto:yokobitomonokai@orion.ocn.ne.jp"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 name="グループ化 12">
            <a:extLst>
              <a:ext uri="{FF2B5EF4-FFF2-40B4-BE49-F238E27FC236}">
                <a16:creationId xmlns:a16="http://schemas.microsoft.com/office/drawing/2014/main" id="{5B5E2871-2D95-D972-160B-E5C57856A6E0}"/>
              </a:ext>
            </a:extLst>
          </p:cNvPr>
          <p:cNvGrpSpPr/>
          <p:nvPr/>
        </p:nvGrpSpPr>
        <p:grpSpPr>
          <a:xfrm>
            <a:off x="1733733" y="714900"/>
            <a:ext cx="3317511" cy="820705"/>
            <a:chOff x="5318552" y="889462"/>
            <a:chExt cx="2846546" cy="730568"/>
          </a:xfrm>
        </p:grpSpPr>
        <p:sp>
          <p:nvSpPr>
            <p:cNvPr id="14" name="横巻き 3">
              <a:extLst>
                <a:ext uri="{FF2B5EF4-FFF2-40B4-BE49-F238E27FC236}">
                  <a16:creationId xmlns:a16="http://schemas.microsoft.com/office/drawing/2014/main" id="{CD4F1F53-437B-F791-36F8-C85D14E35E58}"/>
                </a:ext>
              </a:extLst>
            </p:cNvPr>
            <p:cNvSpPr/>
            <p:nvPr/>
          </p:nvSpPr>
          <p:spPr>
            <a:xfrm>
              <a:off x="5318552" y="889462"/>
              <a:ext cx="2846546" cy="730568"/>
            </a:xfrm>
            <a:prstGeom prst="horizontalScroll">
              <a:avLst>
                <a:gd name="adj" fmla="val 17068"/>
              </a:avLst>
            </a:prstGeom>
            <a:noFill/>
            <a:ln w="19050" cap="flat" cmpd="sng" algn="ctr">
              <a:solidFill>
                <a:sysClr val="windowText" lastClr="000000"/>
              </a:solidFill>
              <a:prstDash val="solid"/>
            </a:ln>
            <a:effectLst/>
          </p:spPr>
          <p:txBody>
            <a:bodyPr rot="0" spcFirstLastPara="0" vert="horz" wrap="square" lIns="68580" tIns="34290" rIns="68580" bIns="34290" numCol="1" spcCol="0" rtlCol="0" fromWordArt="0" anchor="ctr" anchorCtr="0" forceAA="0" compatLnSpc="1">
              <a:prstTxWarp prst="textNoShape">
                <a:avLst/>
              </a:prstTxWarp>
              <a:noAutofit/>
            </a:bodyPr>
            <a:lstStyle/>
            <a:p>
              <a:pPr algn="ctr"/>
              <a:r>
                <a:rPr lang="en-US" sz="1700" kern="100" dirty="0">
                  <a:latin typeface="HGP創英角ｺﾞｼｯｸUB" panose="020B0900000000000000" pitchFamily="50" charset="-128"/>
                  <a:ea typeface="HGP創英角ｺﾞｼｯｸUB" panose="020B0900000000000000" pitchFamily="50" charset="-128"/>
                  <a:cs typeface="Times New Roman" panose="02020603050405020304" pitchFamily="18" charset="0"/>
                </a:rPr>
                <a:t> </a:t>
              </a:r>
              <a:endParaRPr lang="ja-JP" altLang="en-US" sz="900" kern="100" dirty="0">
                <a:latin typeface="HGP創英角ｺﾞｼｯｸUB" panose="020B0900000000000000" pitchFamily="50" charset="-128"/>
                <a:ea typeface="HGP創英角ｺﾞｼｯｸUB" panose="020B0900000000000000" pitchFamily="50" charset="-128"/>
                <a:cs typeface="Times New Roman" panose="02020603050405020304" pitchFamily="18" charset="0"/>
              </a:endParaRPr>
            </a:p>
          </p:txBody>
        </p:sp>
        <p:sp>
          <p:nvSpPr>
            <p:cNvPr id="15" name="テキスト ボックス 14">
              <a:extLst>
                <a:ext uri="{FF2B5EF4-FFF2-40B4-BE49-F238E27FC236}">
                  <a16:creationId xmlns:a16="http://schemas.microsoft.com/office/drawing/2014/main" id="{0FF07905-FDAA-B9CE-9FD7-CC38B86CCA36}"/>
                </a:ext>
              </a:extLst>
            </p:cNvPr>
            <p:cNvSpPr txBox="1"/>
            <p:nvPr/>
          </p:nvSpPr>
          <p:spPr>
            <a:xfrm>
              <a:off x="5495480" y="1050217"/>
              <a:ext cx="2523173" cy="432911"/>
            </a:xfrm>
            <a:prstGeom prst="rect">
              <a:avLst/>
            </a:prstGeom>
            <a:noFill/>
            <a:ln w="6350">
              <a:noFill/>
            </a:ln>
            <a:effectLst/>
          </p:spPr>
          <p:txBody>
            <a:bodyPr rot="0" spcFirstLastPara="0" vert="horz" wrap="square" lIns="68580" tIns="34290" rIns="68580" bIns="34290" numCol="1" spcCol="0" rtlCol="0" fromWordArt="0" anchor="t" anchorCtr="0" forceAA="0" compatLnSpc="1">
              <a:prstTxWarp prst="textNoShape">
                <a:avLst/>
              </a:prstTxWarp>
              <a:noAutofit/>
            </a:bodyPr>
            <a:lstStyle/>
            <a:p>
              <a:pPr algn="dist"/>
              <a:r>
                <a:rPr lang="ja-JP" altLang="en-US" sz="2400" kern="100" dirty="0">
                  <a:latin typeface="HGP創英角ｺﾞｼｯｸUB" panose="020B0900000000000000" pitchFamily="50" charset="-128"/>
                  <a:ea typeface="HGP創英角ｺﾞｼｯｸUB" panose="020B0900000000000000" pitchFamily="50" charset="-128"/>
                  <a:cs typeface="Times New Roman" panose="02020603050405020304" pitchFamily="18" charset="0"/>
                </a:rPr>
                <a:t>横浜美術友の会会報</a:t>
              </a:r>
              <a:endParaRPr lang="ja-JP" altLang="en-US" sz="900" kern="100" dirty="0">
                <a:latin typeface="HGP創英角ｺﾞｼｯｸUB" panose="020B0900000000000000" pitchFamily="50" charset="-128"/>
                <a:ea typeface="HGP創英角ｺﾞｼｯｸUB" panose="020B0900000000000000" pitchFamily="50" charset="-128"/>
                <a:cs typeface="Times New Roman" panose="02020603050405020304" pitchFamily="18" charset="0"/>
              </a:endParaRPr>
            </a:p>
          </p:txBody>
        </p:sp>
      </p:grpSp>
      <p:sp>
        <p:nvSpPr>
          <p:cNvPr id="16" name="テキスト ボックス 9">
            <a:extLst>
              <a:ext uri="{FF2B5EF4-FFF2-40B4-BE49-F238E27FC236}">
                <a16:creationId xmlns:a16="http://schemas.microsoft.com/office/drawing/2014/main" id="{DF8F4F46-57DB-479B-6316-A395BFA38703}"/>
              </a:ext>
            </a:extLst>
          </p:cNvPr>
          <p:cNvSpPr txBox="1"/>
          <p:nvPr/>
        </p:nvSpPr>
        <p:spPr>
          <a:xfrm>
            <a:off x="2264087" y="1609105"/>
            <a:ext cx="2311011" cy="426613"/>
          </a:xfrm>
          <a:prstGeom prst="rect">
            <a:avLst/>
          </a:prstGeom>
          <a:noFill/>
          <a:ln w="6350">
            <a:noFill/>
          </a:ln>
          <a:effectLst/>
        </p:spPr>
        <p:txBody>
          <a:bodyPr rot="0" spcFirstLastPara="0" vert="horz" wrap="square" lIns="78689" tIns="39344" rIns="78689" bIns="39344" numCol="1" spcCol="0" rtlCol="0" fromWordArt="0" anchor="t" anchorCtr="0" forceAA="0" compatLnSpc="1">
            <a:prstTxWarp prst="textNoShape">
              <a:avLst/>
            </a:prstTxWarp>
            <a:noAutofit/>
          </a:bodyPr>
          <a:lstStyle/>
          <a:p>
            <a:pPr algn="ctr"/>
            <a:r>
              <a:rPr lang="en-US" altLang="ja-JP" b="1" kern="100" dirty="0">
                <a:latin typeface="HGP創英角ｺﾞｼｯｸUB" panose="020B0900000000000000" pitchFamily="50" charset="-128"/>
                <a:ea typeface="HGP創英角ｺﾞｼｯｸUB" panose="020B0900000000000000" pitchFamily="50" charset="-128"/>
                <a:cs typeface="Times New Roman" panose="02020603050405020304" pitchFamily="18" charset="0"/>
              </a:rPr>
              <a:t>2024</a:t>
            </a:r>
            <a:r>
              <a:rPr lang="ja-JP" altLang="en-US" b="1" kern="100" dirty="0">
                <a:latin typeface="HGP創英角ｺﾞｼｯｸUB" panose="020B0900000000000000" pitchFamily="50" charset="-128"/>
                <a:ea typeface="HGP創英角ｺﾞｼｯｸUB" panose="020B0900000000000000" pitchFamily="50" charset="-128"/>
                <a:cs typeface="Times New Roman" panose="02020603050405020304" pitchFamily="18" charset="0"/>
              </a:rPr>
              <a:t>年度　秋号</a:t>
            </a:r>
            <a:endParaRPr lang="ja-JP" altLang="en-US" kern="100" dirty="0">
              <a:latin typeface="HGP創英角ｺﾞｼｯｸUB" panose="020B0900000000000000" pitchFamily="50" charset="-128"/>
              <a:ea typeface="HGP創英角ｺﾞｼｯｸUB" panose="020B0900000000000000" pitchFamily="50" charset="-128"/>
              <a:cs typeface="Times New Roman" panose="02020603050405020304" pitchFamily="18" charset="0"/>
            </a:endParaRPr>
          </a:p>
        </p:txBody>
      </p:sp>
      <p:grpSp>
        <p:nvGrpSpPr>
          <p:cNvPr id="17" name="グループ化 16">
            <a:extLst>
              <a:ext uri="{FF2B5EF4-FFF2-40B4-BE49-F238E27FC236}">
                <a16:creationId xmlns:a16="http://schemas.microsoft.com/office/drawing/2014/main" id="{0E106DC5-4FEF-86D4-40D6-E47F89ECB851}"/>
              </a:ext>
            </a:extLst>
          </p:cNvPr>
          <p:cNvGrpSpPr/>
          <p:nvPr/>
        </p:nvGrpSpPr>
        <p:grpSpPr>
          <a:xfrm>
            <a:off x="2101393" y="6582485"/>
            <a:ext cx="2625583" cy="375718"/>
            <a:chOff x="7786628" y="5683630"/>
            <a:chExt cx="3169897" cy="379094"/>
          </a:xfrm>
        </p:grpSpPr>
        <p:sp>
          <p:nvSpPr>
            <p:cNvPr id="18" name="テキスト ボックス 11">
              <a:extLst>
                <a:ext uri="{FF2B5EF4-FFF2-40B4-BE49-F238E27FC236}">
                  <a16:creationId xmlns:a16="http://schemas.microsoft.com/office/drawing/2014/main" id="{2264447E-3127-CC56-2704-4649A89C6C69}"/>
                </a:ext>
              </a:extLst>
            </p:cNvPr>
            <p:cNvSpPr txBox="1"/>
            <p:nvPr/>
          </p:nvSpPr>
          <p:spPr>
            <a:xfrm>
              <a:off x="8075531" y="5683630"/>
              <a:ext cx="2880994" cy="379094"/>
            </a:xfrm>
            <a:prstGeom prst="rect">
              <a:avLst/>
            </a:prstGeom>
            <a:noFill/>
            <a:ln w="6350">
              <a:noFill/>
            </a:ln>
            <a:effectLst/>
          </p:spPr>
          <p:txBody>
            <a:bodyPr rot="0" spcFirstLastPara="0" vert="horz" wrap="square" lIns="68580" tIns="34290" rIns="68580" bIns="34290" numCol="1" spcCol="0" rtlCol="0" fromWordArt="0" anchor="t" anchorCtr="0" forceAA="0" compatLnSpc="1">
              <a:prstTxWarp prst="textNoShape">
                <a:avLst/>
              </a:prstTxWarp>
              <a:noAutofit/>
            </a:bodyPr>
            <a:lstStyle/>
            <a:p>
              <a:pPr algn="just"/>
              <a:r>
                <a:rPr lang="ja-JP" altLang="en-US" sz="1500" kern="100" dirty="0">
                  <a:latin typeface="HGP創英角ｺﾞｼｯｸUB" panose="020B0900000000000000" pitchFamily="50" charset="-128"/>
                  <a:ea typeface="HGP創英角ｺﾞｼｯｸUB" panose="020B0900000000000000" pitchFamily="50" charset="-128"/>
                  <a:cs typeface="Times New Roman" panose="02020603050405020304" pitchFamily="18" charset="0"/>
                </a:rPr>
                <a:t>ＮＰＯ法人横浜美術友の会</a:t>
              </a:r>
              <a:endParaRPr lang="ja-JP" altLang="en-US" sz="900" kern="100" dirty="0">
                <a:latin typeface="HGP創英角ｺﾞｼｯｸUB" panose="020B0900000000000000" pitchFamily="50" charset="-128"/>
                <a:ea typeface="HGP創英角ｺﾞｼｯｸUB" panose="020B0900000000000000" pitchFamily="50" charset="-128"/>
                <a:cs typeface="Times New Roman" panose="02020603050405020304" pitchFamily="18" charset="0"/>
              </a:endParaRPr>
            </a:p>
          </p:txBody>
        </p:sp>
        <p:pic>
          <p:nvPicPr>
            <p:cNvPr id="19" name="図 18">
              <a:extLst>
                <a:ext uri="{FF2B5EF4-FFF2-40B4-BE49-F238E27FC236}">
                  <a16:creationId xmlns:a16="http://schemas.microsoft.com/office/drawing/2014/main" id="{3BBE0F96-A989-629B-8335-EC079CE07598}"/>
                </a:ext>
              </a:extLst>
            </p:cNvPr>
            <p:cNvPicPr/>
            <p:nvPr/>
          </p:nvPicPr>
          <p:blipFill>
            <a:blip r:embed="rId2" cstate="print">
              <a:extLst>
                <a:ext uri="{28A0092B-C50C-407E-A947-70E740481C1C}">
                  <a14:useLocalDpi xmlns:a14="http://schemas.microsoft.com/office/drawing/2010/main" val="0"/>
                </a:ext>
              </a:extLst>
            </a:blip>
            <a:stretch>
              <a:fillRect/>
            </a:stretch>
          </p:blipFill>
          <p:spPr>
            <a:xfrm>
              <a:off x="7786628" y="5724602"/>
              <a:ext cx="273050" cy="297180"/>
            </a:xfrm>
            <a:prstGeom prst="rect">
              <a:avLst/>
            </a:prstGeom>
          </p:spPr>
        </p:pic>
      </p:grpSp>
      <p:sp>
        <p:nvSpPr>
          <p:cNvPr id="20" name="テキスト ボックス 19">
            <a:extLst>
              <a:ext uri="{FF2B5EF4-FFF2-40B4-BE49-F238E27FC236}">
                <a16:creationId xmlns:a16="http://schemas.microsoft.com/office/drawing/2014/main" id="{579064B8-7540-BBFE-E060-0A3E87D5993F}"/>
              </a:ext>
            </a:extLst>
          </p:cNvPr>
          <p:cNvSpPr txBox="1"/>
          <p:nvPr/>
        </p:nvSpPr>
        <p:spPr>
          <a:xfrm>
            <a:off x="1553046" y="6886953"/>
            <a:ext cx="3686206" cy="783051"/>
          </a:xfrm>
          <a:prstGeom prst="rect">
            <a:avLst/>
          </a:prstGeom>
          <a:noFill/>
        </p:spPr>
        <p:txBody>
          <a:bodyPr wrap="square" lIns="104918" tIns="52459" rIns="104918" bIns="52459" rtlCol="0">
            <a:spAutoFit/>
          </a:bodyPr>
          <a:lstStyle/>
          <a:p>
            <a:pPr algn="ctr"/>
            <a:r>
              <a:rPr lang="ja-JP" altLang="ja-JP" sz="1100" dirty="0"/>
              <a:t>〒</a:t>
            </a:r>
            <a:r>
              <a:rPr lang="en-US" altLang="ja-JP" sz="1100" dirty="0"/>
              <a:t>231-0062 </a:t>
            </a:r>
            <a:r>
              <a:rPr lang="ja-JP" altLang="ja-JP" sz="1100" dirty="0"/>
              <a:t>横浜市中区桜木町</a:t>
            </a:r>
            <a:r>
              <a:rPr lang="en-US" altLang="ja-JP" sz="1100" dirty="0"/>
              <a:t>2-2</a:t>
            </a:r>
            <a:r>
              <a:rPr lang="ja-JP" altLang="ja-JP" sz="1100" dirty="0"/>
              <a:t>　港陽ビル</a:t>
            </a:r>
            <a:r>
              <a:rPr lang="en-US" altLang="ja-JP" sz="1100" dirty="0"/>
              <a:t>6</a:t>
            </a:r>
            <a:r>
              <a:rPr lang="ja-JP" altLang="ja-JP" sz="1100" dirty="0"/>
              <a:t>階</a:t>
            </a:r>
          </a:p>
          <a:p>
            <a:pPr algn="ctr"/>
            <a:r>
              <a:rPr lang="en-US" altLang="ja-JP" sz="1100" dirty="0"/>
              <a:t>TEL 045-651-9313 </a:t>
            </a:r>
            <a:r>
              <a:rPr lang="ja-JP" altLang="ja-JP" sz="1100" dirty="0"/>
              <a:t>　</a:t>
            </a:r>
            <a:r>
              <a:rPr lang="en-US" altLang="ja-JP" sz="1100" dirty="0"/>
              <a:t>FAX 045-323-9841</a:t>
            </a:r>
          </a:p>
          <a:p>
            <a:pPr algn="ctr"/>
            <a:r>
              <a:rPr lang="ja-JP" altLang="ja-JP" sz="1100" dirty="0"/>
              <a:t>ホームページ　 </a:t>
            </a:r>
            <a:r>
              <a:rPr lang="en-US" altLang="ja-JP" sz="1100" u="sng" dirty="0">
                <a:hlinkClick r:id="rId3"/>
              </a:rPr>
              <a:t>https://yokobitomo.com/</a:t>
            </a:r>
            <a:endParaRPr lang="ja-JP" altLang="ja-JP" sz="1100" dirty="0"/>
          </a:p>
          <a:p>
            <a:pPr algn="ctr"/>
            <a:r>
              <a:rPr lang="ja-JP" altLang="ja-JP" sz="1100" dirty="0"/>
              <a:t>　メールアドレス</a:t>
            </a:r>
            <a:r>
              <a:rPr lang="ja-JP" altLang="ja-JP" sz="1100" b="1" dirty="0"/>
              <a:t>　</a:t>
            </a:r>
            <a:r>
              <a:rPr lang="en-US" altLang="ja-JP" sz="1100" u="sng" dirty="0">
                <a:hlinkClick r:id="rId4"/>
              </a:rPr>
              <a:t>yokobitomonokai@orion.ocn.ne.jp</a:t>
            </a:r>
            <a:endParaRPr lang="ja-JP" altLang="en-US" sz="1100" dirty="0"/>
          </a:p>
        </p:txBody>
      </p:sp>
      <p:sp>
        <p:nvSpPr>
          <p:cNvPr id="21" name="正方形/長方形 20">
            <a:extLst>
              <a:ext uri="{FF2B5EF4-FFF2-40B4-BE49-F238E27FC236}">
                <a16:creationId xmlns:a16="http://schemas.microsoft.com/office/drawing/2014/main" id="{5CF7BE4A-37CE-CC48-84B7-4DDC17541F75}"/>
              </a:ext>
            </a:extLst>
          </p:cNvPr>
          <p:cNvSpPr/>
          <p:nvPr/>
        </p:nvSpPr>
        <p:spPr>
          <a:xfrm>
            <a:off x="4575098" y="5163719"/>
            <a:ext cx="1228221" cy="369332"/>
          </a:xfrm>
          <a:prstGeom prst="rect">
            <a:avLst/>
          </a:prstGeom>
        </p:spPr>
        <p:txBody>
          <a:bodyPr wrap="none">
            <a:spAutoFit/>
          </a:bodyPr>
          <a:lstStyle/>
          <a:p>
            <a:r>
              <a:rPr lang="ja-JP" altLang="en-US" sz="900" dirty="0"/>
              <a:t>　</a:t>
            </a:r>
            <a:endParaRPr lang="en-US" altLang="ja-JP" sz="900" dirty="0"/>
          </a:p>
          <a:p>
            <a:r>
              <a:rPr lang="ja-JP" altLang="en-US" sz="900" dirty="0"/>
              <a:t>　</a:t>
            </a:r>
            <a:r>
              <a:rPr lang="ja-JP" altLang="en-US" sz="800" dirty="0"/>
              <a:t>ウィーン美術史博物館</a:t>
            </a:r>
            <a:endParaRPr lang="ja-JP" altLang="en-US" sz="900" dirty="0"/>
          </a:p>
        </p:txBody>
      </p:sp>
      <p:pic>
        <p:nvPicPr>
          <p:cNvPr id="22" name="図 21" descr="古い教会の建物&#10;&#10;自動的に生成された説明">
            <a:extLst>
              <a:ext uri="{FF2B5EF4-FFF2-40B4-BE49-F238E27FC236}">
                <a16:creationId xmlns:a16="http://schemas.microsoft.com/office/drawing/2014/main" id="{1472CA4D-3827-DCF7-90D2-77BC17FCA6BD}"/>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028079" y="2376170"/>
            <a:ext cx="4728818" cy="2955512"/>
          </a:xfrm>
          <a:prstGeom prst="rect">
            <a:avLst/>
          </a:prstGeom>
        </p:spPr>
      </p:pic>
      <p:pic>
        <p:nvPicPr>
          <p:cNvPr id="23" name="図 22" descr="QR コード&#10;&#10;自動的に生成された説明">
            <a:extLst>
              <a:ext uri="{FF2B5EF4-FFF2-40B4-BE49-F238E27FC236}">
                <a16:creationId xmlns:a16="http://schemas.microsoft.com/office/drawing/2014/main" id="{87CBF750-D3D1-F172-374C-27B760F2A24F}"/>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5147835" y="6982202"/>
            <a:ext cx="606985" cy="606985"/>
          </a:xfrm>
          <a:prstGeom prst="rect">
            <a:avLst/>
          </a:prstGeom>
        </p:spPr>
      </p:pic>
    </p:spTree>
    <p:extLst>
      <p:ext uri="{BB962C8B-B14F-4D97-AF65-F5344CB8AC3E}">
        <p14:creationId xmlns:p14="http://schemas.microsoft.com/office/powerpoint/2010/main" val="188026382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テキスト ボックス 12">
            <a:extLst>
              <a:ext uri="{FF2B5EF4-FFF2-40B4-BE49-F238E27FC236}">
                <a16:creationId xmlns:a16="http://schemas.microsoft.com/office/drawing/2014/main" id="{7A1068EB-7C71-24E0-62AB-D041923CA74E}"/>
              </a:ext>
            </a:extLst>
          </p:cNvPr>
          <p:cNvSpPr txBox="1">
            <a:spLocks noChangeArrowheads="1"/>
          </p:cNvSpPr>
          <p:nvPr/>
        </p:nvSpPr>
        <p:spPr bwMode="auto">
          <a:xfrm>
            <a:off x="949563" y="4212306"/>
            <a:ext cx="4390023" cy="3113685"/>
          </a:xfrm>
          <a:prstGeom prst="rect">
            <a:avLst/>
          </a:prstGeom>
          <a:noFill/>
          <a:ln w="6350">
            <a:noFill/>
            <a:miter lim="800000"/>
            <a:headEnd/>
            <a:tailEnd/>
          </a:ln>
        </p:spPr>
        <p:txBody>
          <a:bodyPr vert="horz" wrap="square" lIns="78689" tIns="39344" rIns="78689" bIns="39344" numCol="1" anchor="t" anchorCtr="0" compatLnSpc="1">
            <a:prstTxWarp prst="textNoShape">
              <a:avLst/>
            </a:prstTxWarp>
            <a:spAutoFit/>
          </a:bodyPr>
          <a:lstStyle>
            <a:lvl1pPr indent="13970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120219" defTabSz="786887">
              <a:lnSpc>
                <a:spcPts val="1700"/>
              </a:lnSpc>
            </a:pPr>
            <a:r>
              <a:rPr kumimoji="0" lang="ja-JP" altLang="ja-JP" sz="1200" b="1" dirty="0">
                <a:latin typeface="+mn-ea"/>
                <a:cs typeface="Times New Roman" panose="02020603050405020304" pitchFamily="18" charset="0"/>
              </a:rPr>
              <a:t> 　 　</a:t>
            </a:r>
            <a:r>
              <a:rPr kumimoji="0" lang="ja-JP" altLang="en-US" sz="1200" b="1" dirty="0">
                <a:latin typeface="+mn-ea"/>
                <a:cs typeface="Times New Roman" panose="02020603050405020304" pitchFamily="18" charset="0"/>
              </a:rPr>
              <a:t>    　　　　　　　　</a:t>
            </a:r>
            <a:r>
              <a:rPr kumimoji="0" lang="en-US" altLang="ja-JP" sz="1200" dirty="0">
                <a:latin typeface="+mn-ea"/>
                <a:cs typeface="Times New Roman" panose="02020603050405020304" pitchFamily="18" charset="0"/>
              </a:rPr>
              <a:t>― </a:t>
            </a:r>
            <a:r>
              <a:rPr kumimoji="0" lang="ja-JP" altLang="en-US" sz="1200" dirty="0">
                <a:latin typeface="+mn-ea"/>
                <a:cs typeface="Times New Roman" panose="02020603050405020304" pitchFamily="18" charset="0"/>
              </a:rPr>
              <a:t>目  次 </a:t>
            </a:r>
            <a:r>
              <a:rPr kumimoji="0" lang="en-US" altLang="ja-JP" sz="1200" dirty="0">
                <a:latin typeface="+mn-ea"/>
                <a:cs typeface="Times New Roman" panose="02020603050405020304" pitchFamily="18" charset="0"/>
              </a:rPr>
              <a:t>―</a:t>
            </a:r>
            <a:r>
              <a:rPr kumimoji="0" lang="ja-JP" altLang="en-US" sz="1200" dirty="0">
                <a:latin typeface="+mn-ea"/>
                <a:cs typeface="Times New Roman" panose="02020603050405020304" pitchFamily="18" charset="0"/>
              </a:rPr>
              <a:t>　　</a:t>
            </a:r>
            <a:r>
              <a:rPr kumimoji="0" lang="ja-JP" altLang="en-US" sz="1100" dirty="0">
                <a:latin typeface="メイリオ" panose="020B0604030504040204" pitchFamily="50" charset="-128"/>
                <a:ea typeface="メイリオ" panose="020B0604030504040204" pitchFamily="50" charset="-128"/>
                <a:cs typeface="Times New Roman" panose="02020603050405020304" pitchFamily="18" charset="0"/>
              </a:rPr>
              <a:t>　　 　　　</a:t>
            </a:r>
            <a:endParaRPr kumimoji="0" lang="en-US" altLang="ja-JP" sz="1100" dirty="0">
              <a:latin typeface="メイリオ" panose="020B0604030504040204" pitchFamily="50" charset="-128"/>
              <a:ea typeface="メイリオ" panose="020B0604030504040204" pitchFamily="50" charset="-128"/>
              <a:cs typeface="Times New Roman" panose="02020603050405020304" pitchFamily="18" charset="0"/>
            </a:endParaRPr>
          </a:p>
          <a:p>
            <a:pPr marL="266700" indent="0" defTabSz="619125" eaLnBrk="1" fontAlgn="auto" hangingPunct="1">
              <a:lnSpc>
                <a:spcPts val="2400"/>
              </a:lnSpc>
              <a:spcBef>
                <a:spcPts val="0"/>
              </a:spcBef>
              <a:spcAft>
                <a:spcPts val="0"/>
              </a:spcAft>
              <a:tabLst>
                <a:tab pos="715963" algn="l"/>
                <a:tab pos="3048000" algn="l"/>
                <a:tab pos="3413125" algn="l"/>
              </a:tabLst>
            </a:pPr>
            <a:r>
              <a:rPr kumimoji="0" lang="ja-JP" altLang="en-US" sz="1100" spc="10" dirty="0">
                <a:latin typeface="メイリオ" panose="020B0604030504040204" pitchFamily="50" charset="-128"/>
                <a:ea typeface="メイリオ" panose="020B0604030504040204" pitchFamily="50" charset="-128"/>
                <a:cs typeface="Times New Roman" panose="02020603050405020304" pitchFamily="18" charset="0"/>
              </a:rPr>
              <a:t>（１）  美の法則を実践してみよう ・・・・・・・・・・・</a:t>
            </a:r>
            <a:r>
              <a:rPr kumimoji="0" lang="en-US" altLang="ja-JP" sz="1100" spc="10" dirty="0">
                <a:latin typeface="メイリオ" panose="020B0604030504040204" pitchFamily="50" charset="-128"/>
                <a:ea typeface="メイリオ" panose="020B0604030504040204" pitchFamily="50" charset="-128"/>
                <a:cs typeface="Times New Roman" panose="02020603050405020304" pitchFamily="18" charset="0"/>
              </a:rPr>
              <a:t>2</a:t>
            </a:r>
          </a:p>
          <a:p>
            <a:pPr marL="266700" indent="0" defTabSz="619125" eaLnBrk="1" fontAlgn="auto" hangingPunct="1">
              <a:lnSpc>
                <a:spcPts val="2400"/>
              </a:lnSpc>
              <a:spcBef>
                <a:spcPts val="0"/>
              </a:spcBef>
              <a:spcAft>
                <a:spcPts val="0"/>
              </a:spcAft>
              <a:tabLst>
                <a:tab pos="715963" algn="l"/>
                <a:tab pos="3048000" algn="l"/>
                <a:tab pos="3413125" algn="l"/>
              </a:tabLst>
            </a:pPr>
            <a:r>
              <a:rPr kumimoji="0" lang="ja-JP" altLang="en-US" sz="1100" dirty="0">
                <a:latin typeface="メイリオ" panose="020B0604030504040204" pitchFamily="50" charset="-128"/>
                <a:ea typeface="メイリオ" panose="020B0604030504040204" pitchFamily="50" charset="-128"/>
                <a:cs typeface="Times New Roman" panose="02020603050405020304" pitchFamily="18" charset="0"/>
              </a:rPr>
              <a:t>（２）  水彩技法（</a:t>
            </a:r>
            <a:r>
              <a:rPr kumimoji="0" lang="en-US" altLang="ja-JP" sz="1100" dirty="0">
                <a:latin typeface="メイリオ" panose="020B0604030504040204" pitchFamily="50" charset="-128"/>
                <a:ea typeface="メイリオ" panose="020B0604030504040204" pitchFamily="50" charset="-128"/>
                <a:cs typeface="Times New Roman" panose="02020603050405020304" pitchFamily="18" charset="0"/>
              </a:rPr>
              <a:t>2</a:t>
            </a:r>
            <a:r>
              <a:rPr kumimoji="0" lang="ja-JP" altLang="en-US" sz="1100" dirty="0">
                <a:latin typeface="メイリオ" panose="020B0604030504040204" pitchFamily="50" charset="-128"/>
                <a:ea typeface="メイリオ" panose="020B0604030504040204" pitchFamily="50" charset="-128"/>
                <a:cs typeface="Times New Roman" panose="02020603050405020304" pitchFamily="18" charset="0"/>
              </a:rPr>
              <a:t>回）（金・銀箔の表現）・・・・・・・</a:t>
            </a:r>
            <a:r>
              <a:rPr kumimoji="0" lang="en-US" altLang="ja-JP" sz="1100" dirty="0">
                <a:latin typeface="メイリオ" panose="020B0604030504040204" pitchFamily="50" charset="-128"/>
                <a:ea typeface="メイリオ" panose="020B0604030504040204" pitchFamily="50" charset="-128"/>
                <a:cs typeface="Times New Roman" panose="02020603050405020304" pitchFamily="18" charset="0"/>
              </a:rPr>
              <a:t>2</a:t>
            </a:r>
            <a:endParaRPr kumimoji="0" lang="en-US" altLang="ja-JP" sz="1100" dirty="0">
              <a:solidFill>
                <a:prstClr val="black"/>
              </a:solidFill>
              <a:latin typeface="メイリオ" panose="020B0604030504040204" pitchFamily="50" charset="-128"/>
              <a:ea typeface="メイリオ" panose="020B0604030504040204" pitchFamily="50" charset="-128"/>
              <a:cs typeface="Times New Roman" panose="02020603050405020304" pitchFamily="18" charset="0"/>
            </a:endParaRPr>
          </a:p>
          <a:p>
            <a:pPr marL="266700" indent="0" defTabSz="619125">
              <a:lnSpc>
                <a:spcPts val="2400"/>
              </a:lnSpc>
              <a:tabLst>
                <a:tab pos="715963" algn="l"/>
                <a:tab pos="3048000" algn="l"/>
                <a:tab pos="3413125" algn="l"/>
              </a:tabLst>
            </a:pPr>
            <a:r>
              <a:rPr kumimoji="0" lang="ja-JP" altLang="en-US" sz="1100" spc="10" dirty="0">
                <a:latin typeface="メイリオ" panose="020B0604030504040204" pitchFamily="50" charset="-128"/>
                <a:ea typeface="メイリオ" panose="020B0604030504040204" pitchFamily="50" charset="-128"/>
                <a:cs typeface="Times New Roman" panose="02020603050405020304" pitchFamily="18" charset="0"/>
              </a:rPr>
              <a:t>（３）  </a:t>
            </a:r>
            <a:r>
              <a:rPr lang="ja-JP" altLang="ja-JP" sz="1100" kern="100" dirty="0">
                <a:effectLst/>
                <a:latin typeface="メイリオ" panose="020B0604030504040204" pitchFamily="50" charset="-128"/>
                <a:ea typeface="メイリオ" panose="020B0604030504040204" pitchFamily="50" charset="-128"/>
                <a:cs typeface="Times New Roman" panose="02020603050405020304" pitchFamily="18" charset="0"/>
              </a:rPr>
              <a:t>水彩</a:t>
            </a:r>
            <a:r>
              <a:rPr lang="ja-JP" altLang="en-US" sz="1100" kern="100" dirty="0">
                <a:effectLst/>
                <a:latin typeface="メイリオ" panose="020B0604030504040204" pitchFamily="50" charset="-128"/>
                <a:ea typeface="メイリオ" panose="020B0604030504040204" pitchFamily="50" charset="-128"/>
                <a:cs typeface="Times New Roman" panose="02020603050405020304" pitchFamily="18" charset="0"/>
              </a:rPr>
              <a:t>クロッキー ・・・・・・・・・・・・・ </a:t>
            </a:r>
            <a:r>
              <a:rPr lang="ja-JP" altLang="en-US" sz="1100" kern="100" dirty="0">
                <a:latin typeface="メイリオ" panose="020B0604030504040204" pitchFamily="50" charset="-128"/>
                <a:ea typeface="メイリオ" panose="020B0604030504040204" pitchFamily="50" charset="-128"/>
                <a:cs typeface="Times New Roman" panose="02020603050405020304" pitchFamily="18" charset="0"/>
              </a:rPr>
              <a:t>・・</a:t>
            </a:r>
            <a:r>
              <a:rPr kumimoji="0" lang="ja-JP" altLang="en-US" sz="1100" spc="10" dirty="0">
                <a:latin typeface="メイリオ" panose="020B0604030504040204" pitchFamily="50" charset="-128"/>
                <a:ea typeface="メイリオ" panose="020B0604030504040204" pitchFamily="50" charset="-128"/>
                <a:cs typeface="Times New Roman" panose="02020603050405020304" pitchFamily="18" charset="0"/>
              </a:rPr>
              <a:t>・</a:t>
            </a:r>
            <a:r>
              <a:rPr kumimoji="0" lang="en-US" altLang="ja-JP" sz="1100" spc="10" dirty="0">
                <a:latin typeface="メイリオ" panose="020B0604030504040204" pitchFamily="50" charset="-128"/>
                <a:ea typeface="メイリオ" panose="020B0604030504040204" pitchFamily="50" charset="-128"/>
                <a:cs typeface="Times New Roman" panose="02020603050405020304" pitchFamily="18" charset="0"/>
              </a:rPr>
              <a:t>3</a:t>
            </a:r>
          </a:p>
          <a:p>
            <a:pPr marL="266700" indent="0" defTabSz="619125">
              <a:lnSpc>
                <a:spcPts val="2400"/>
              </a:lnSpc>
              <a:tabLst>
                <a:tab pos="715963" algn="l"/>
                <a:tab pos="3048000" algn="l"/>
                <a:tab pos="3413125" algn="l"/>
              </a:tabLst>
            </a:pPr>
            <a:r>
              <a:rPr kumimoji="0" lang="ja-JP" altLang="en-US" sz="1100" spc="10" dirty="0">
                <a:latin typeface="メイリオ" panose="020B0604030504040204" pitchFamily="50" charset="-128"/>
                <a:ea typeface="メイリオ" panose="020B0604030504040204" pitchFamily="50" charset="-128"/>
                <a:cs typeface="Times New Roman" panose="02020603050405020304" pitchFamily="18" charset="0"/>
              </a:rPr>
              <a:t>（４）  近郊スケッチ「晩秋の日比谷公園を描く」 ・・・・</a:t>
            </a:r>
            <a:r>
              <a:rPr kumimoji="0" lang="en-US" altLang="ja-JP" sz="1100" spc="10" dirty="0">
                <a:latin typeface="メイリオ" panose="020B0604030504040204" pitchFamily="50" charset="-128"/>
                <a:ea typeface="メイリオ" panose="020B0604030504040204" pitchFamily="50" charset="-128"/>
                <a:cs typeface="Times New Roman" panose="02020603050405020304" pitchFamily="18" charset="0"/>
              </a:rPr>
              <a:t>4</a:t>
            </a:r>
            <a:r>
              <a:rPr kumimoji="0" lang="ja-JP" altLang="en-US" sz="1100" spc="10" dirty="0">
                <a:latin typeface="メイリオ" panose="020B0604030504040204" pitchFamily="50" charset="-128"/>
                <a:ea typeface="メイリオ" panose="020B0604030504040204" pitchFamily="50" charset="-128"/>
                <a:cs typeface="Times New Roman" panose="02020603050405020304" pitchFamily="18" charset="0"/>
              </a:rPr>
              <a:t>　</a:t>
            </a:r>
            <a:endParaRPr kumimoji="0" lang="en-US" altLang="ja-JP" sz="1100" dirty="0">
              <a:latin typeface="メイリオ" panose="020B0604030504040204" pitchFamily="50" charset="-128"/>
              <a:ea typeface="メイリオ" panose="020B0604030504040204" pitchFamily="50" charset="-128"/>
              <a:cs typeface="Times New Roman" panose="02020603050405020304" pitchFamily="18" charset="0"/>
            </a:endParaRPr>
          </a:p>
          <a:p>
            <a:pPr marL="266700" indent="0" defTabSz="619125">
              <a:lnSpc>
                <a:spcPts val="2400"/>
              </a:lnSpc>
              <a:spcBef>
                <a:spcPts val="0"/>
              </a:spcBef>
              <a:tabLst>
                <a:tab pos="715963" algn="l"/>
                <a:tab pos="3048000" algn="l"/>
                <a:tab pos="3413125" algn="l"/>
              </a:tabLst>
            </a:pPr>
            <a:r>
              <a:rPr kumimoji="0" lang="ja-JP" altLang="en-US" sz="1100" spc="10" dirty="0">
                <a:latin typeface="メイリオ" panose="020B0604030504040204" pitchFamily="50" charset="-128"/>
                <a:ea typeface="メイリオ" panose="020B0604030504040204" pitchFamily="50" charset="-128"/>
                <a:cs typeface="Times New Roman" panose="02020603050405020304" pitchFamily="18" charset="0"/>
              </a:rPr>
              <a:t>（５）  クロッキー</a:t>
            </a:r>
            <a:r>
              <a:rPr kumimoji="0" lang="en-US" altLang="ja-JP" sz="1100" spc="10" dirty="0">
                <a:latin typeface="メイリオ" panose="020B0604030504040204" pitchFamily="50" charset="-128"/>
                <a:ea typeface="メイリオ" panose="020B0604030504040204" pitchFamily="50" charset="-128"/>
                <a:cs typeface="Times New Roman" panose="02020603050405020304" pitchFamily="18" charset="0"/>
              </a:rPr>
              <a:t>(</a:t>
            </a:r>
            <a:r>
              <a:rPr kumimoji="0" lang="ja-JP" altLang="en-US" sz="1100" spc="10" dirty="0">
                <a:latin typeface="メイリオ" panose="020B0604030504040204" pitchFamily="50" charset="-128"/>
                <a:ea typeface="メイリオ" panose="020B0604030504040204" pitchFamily="50" charset="-128"/>
                <a:cs typeface="Times New Roman" panose="02020603050405020304" pitchFamily="18" charset="0"/>
              </a:rPr>
              <a:t>女性ヌード</a:t>
            </a:r>
            <a:r>
              <a:rPr kumimoji="0" lang="en-US" altLang="ja-JP" sz="1100" spc="10" dirty="0">
                <a:latin typeface="メイリオ" panose="020B0604030504040204" pitchFamily="50" charset="-128"/>
                <a:ea typeface="メイリオ" panose="020B0604030504040204" pitchFamily="50" charset="-128"/>
                <a:cs typeface="Times New Roman" panose="02020603050405020304" pitchFamily="18" charset="0"/>
              </a:rPr>
              <a:t>)</a:t>
            </a:r>
            <a:r>
              <a:rPr kumimoji="0" lang="ja-JP" altLang="en-US" sz="1100" spc="10" dirty="0">
                <a:latin typeface="メイリオ" panose="020B0604030504040204" pitchFamily="50" charset="-128"/>
                <a:ea typeface="メイリオ" panose="020B0604030504040204" pitchFamily="50" charset="-128"/>
                <a:cs typeface="Times New Roman" panose="02020603050405020304" pitchFamily="18" charset="0"/>
              </a:rPr>
              <a:t>・・ ・・・・・・・・・・５</a:t>
            </a:r>
          </a:p>
          <a:p>
            <a:pPr marL="438150" indent="14288" defTabSz="619125">
              <a:lnSpc>
                <a:spcPts val="2400"/>
              </a:lnSpc>
              <a:spcBef>
                <a:spcPts val="300"/>
              </a:spcBef>
              <a:buFont typeface="Arial" panose="020B0604020202020204" pitchFamily="34" charset="0"/>
              <a:buChar char="•"/>
              <a:tabLst>
                <a:tab pos="715963" algn="l"/>
                <a:tab pos="3048000" algn="l"/>
                <a:tab pos="3413125" algn="l"/>
              </a:tabLst>
            </a:pPr>
            <a:r>
              <a:rPr lang="ja-JP" altLang="en-US" sz="1100" dirty="0">
                <a:latin typeface="メイリオ" panose="020B0604030504040204" pitchFamily="50" charset="-128"/>
                <a:ea typeface="メイリオ" panose="020B0604030504040204" pitchFamily="50" charset="-128"/>
              </a:rPr>
              <a:t>　</a:t>
            </a:r>
            <a:r>
              <a:rPr kumimoji="0" lang="ja-JP" altLang="en-US" sz="1100" dirty="0">
                <a:latin typeface="メイリオ" panose="020B0604030504040204" pitchFamily="50" charset="-128"/>
                <a:ea typeface="メイリオ" panose="020B0604030504040204" pitchFamily="50" charset="-128"/>
                <a:cs typeface="Times New Roman" panose="02020603050405020304" pitchFamily="18" charset="0"/>
              </a:rPr>
              <a:t> 秋の特別講座募集要項 ・・・・・・・・・・・・・・</a:t>
            </a:r>
            <a:r>
              <a:rPr kumimoji="0" lang="en-US" altLang="ja-JP" sz="1100" dirty="0">
                <a:latin typeface="メイリオ" panose="020B0604030504040204" pitchFamily="50" charset="-128"/>
                <a:ea typeface="メイリオ" panose="020B0604030504040204" pitchFamily="50" charset="-128"/>
                <a:cs typeface="Times New Roman" panose="02020603050405020304" pitchFamily="18" charset="0"/>
              </a:rPr>
              <a:t>6</a:t>
            </a:r>
          </a:p>
          <a:p>
            <a:pPr marL="438150" indent="14288" defTabSz="619125">
              <a:lnSpc>
                <a:spcPts val="2400"/>
              </a:lnSpc>
              <a:buFont typeface="Arial" panose="020B0604020202020204" pitchFamily="34" charset="0"/>
              <a:buChar char="•"/>
              <a:tabLst>
                <a:tab pos="715963" algn="l"/>
                <a:tab pos="3048000" algn="l"/>
                <a:tab pos="3413125" algn="l"/>
              </a:tabLst>
            </a:pPr>
            <a:r>
              <a:rPr kumimoji="0" lang="ja-JP" altLang="en-US" sz="1100" dirty="0">
                <a:latin typeface="メイリオ" panose="020B0604030504040204" pitchFamily="50" charset="-128"/>
                <a:ea typeface="メイリオ" panose="020B0604030504040204" pitchFamily="50" charset="-128"/>
                <a:cs typeface="Times New Roman" panose="02020603050405020304" pitchFamily="18" charset="0"/>
              </a:rPr>
              <a:t>　 申込往復はがき記入方法 ・・・・・・・・・・・・・</a:t>
            </a:r>
            <a:r>
              <a:rPr kumimoji="0" lang="en-US" altLang="ja-JP" sz="1100" dirty="0">
                <a:latin typeface="メイリオ" panose="020B0604030504040204" pitchFamily="50" charset="-128"/>
                <a:ea typeface="メイリオ" panose="020B0604030504040204" pitchFamily="50" charset="-128"/>
                <a:cs typeface="Times New Roman" panose="02020603050405020304" pitchFamily="18" charset="0"/>
              </a:rPr>
              <a:t>7</a:t>
            </a:r>
          </a:p>
          <a:p>
            <a:pPr marL="266700" indent="0" algn="r" defTabSz="619125">
              <a:lnSpc>
                <a:spcPts val="1700"/>
              </a:lnSpc>
              <a:tabLst>
                <a:tab pos="715963" algn="l"/>
                <a:tab pos="3048000" algn="l"/>
                <a:tab pos="3413125" algn="l"/>
              </a:tabLst>
            </a:pPr>
            <a:r>
              <a:rPr kumimoji="0" lang="ja-JP" altLang="en-US" sz="1100" spc="-10" dirty="0">
                <a:latin typeface="+mn-ea"/>
                <a:cs typeface="Times New Roman" panose="02020603050405020304" pitchFamily="18" charset="0"/>
              </a:rPr>
              <a:t>　</a:t>
            </a:r>
            <a:endParaRPr kumimoji="0" lang="en-US" altLang="ja-JP" sz="1100" spc="-10" dirty="0">
              <a:latin typeface="+mn-ea"/>
              <a:cs typeface="Times New Roman" panose="02020603050405020304" pitchFamily="18" charset="0"/>
            </a:endParaRPr>
          </a:p>
          <a:p>
            <a:pPr marL="266700" indent="0" algn="r" defTabSz="619125">
              <a:lnSpc>
                <a:spcPts val="1700"/>
              </a:lnSpc>
              <a:tabLst>
                <a:tab pos="715963" algn="l"/>
                <a:tab pos="3048000" algn="l"/>
                <a:tab pos="3413125" algn="l"/>
              </a:tabLst>
            </a:pPr>
            <a:r>
              <a:rPr kumimoji="0" lang="ja-JP" altLang="en-US" sz="1100" dirty="0">
                <a:latin typeface="+mn-ea"/>
                <a:cs typeface="Times New Roman" panose="02020603050405020304" pitchFamily="18" charset="0"/>
              </a:rPr>
              <a:t>　　　　</a:t>
            </a:r>
            <a:r>
              <a:rPr lang="ja-JP" altLang="en-US" sz="1100" kern="100" dirty="0">
                <a:latin typeface="+mn-ea"/>
                <a:cs typeface="Times New Roman" panose="02020603050405020304" pitchFamily="18" charset="0"/>
              </a:rPr>
              <a:t>　</a:t>
            </a:r>
            <a:r>
              <a:rPr kumimoji="0" lang="ja-JP" altLang="en-US" sz="1100" dirty="0">
                <a:latin typeface="+mn-ea"/>
                <a:cs typeface="Times New Roman" panose="02020603050405020304" pitchFamily="18" charset="0"/>
              </a:rPr>
              <a:t>　</a:t>
            </a:r>
            <a:endParaRPr kumimoji="0" lang="ja-JP" altLang="en-US" sz="1100" dirty="0">
              <a:latin typeface="+mn-ea"/>
            </a:endParaRPr>
          </a:p>
          <a:p>
            <a:pPr marL="266700" indent="0" defTabSz="619125">
              <a:lnSpc>
                <a:spcPts val="1700"/>
              </a:lnSpc>
              <a:tabLst>
                <a:tab pos="715963" algn="l"/>
                <a:tab pos="3048000" algn="l"/>
                <a:tab pos="3413125" algn="l"/>
              </a:tabLst>
            </a:pPr>
            <a:r>
              <a:rPr kumimoji="0" lang="ja-JP" altLang="en-US" sz="1100" dirty="0">
                <a:latin typeface="+mn-ea"/>
                <a:cs typeface="Times New Roman" panose="02020603050405020304" pitchFamily="18" charset="0"/>
              </a:rPr>
              <a:t>　　　</a:t>
            </a:r>
            <a:endParaRPr kumimoji="0" lang="ja-JP" altLang="en-US" sz="1100" dirty="0">
              <a:latin typeface="+mn-ea"/>
            </a:endParaRPr>
          </a:p>
        </p:txBody>
      </p:sp>
      <p:sp>
        <p:nvSpPr>
          <p:cNvPr id="10" name="テキスト ボックス 9">
            <a:extLst>
              <a:ext uri="{FF2B5EF4-FFF2-40B4-BE49-F238E27FC236}">
                <a16:creationId xmlns:a16="http://schemas.microsoft.com/office/drawing/2014/main" id="{0153F7BE-F036-7008-A999-9E99DA2D5E80}"/>
              </a:ext>
            </a:extLst>
          </p:cNvPr>
          <p:cNvSpPr txBox="1"/>
          <p:nvPr/>
        </p:nvSpPr>
        <p:spPr>
          <a:xfrm>
            <a:off x="949563" y="862705"/>
            <a:ext cx="1208638" cy="292388"/>
          </a:xfrm>
          <a:prstGeom prst="rect">
            <a:avLst/>
          </a:prstGeom>
          <a:noFill/>
        </p:spPr>
        <p:txBody>
          <a:bodyPr wrap="square" rtlCol="0">
            <a:spAutoFit/>
          </a:bodyPr>
          <a:lstStyle/>
          <a:p>
            <a:r>
              <a:rPr kumimoji="1" lang="ja-JP" altLang="en-US" sz="1300" b="1" dirty="0">
                <a:latin typeface="メイリオ" panose="020B0604030504040204" pitchFamily="50" charset="-128"/>
                <a:ea typeface="メイリオ" panose="020B0604030504040204" pitchFamily="50" charset="-128"/>
              </a:rPr>
              <a:t>ご挨拶</a:t>
            </a:r>
          </a:p>
        </p:txBody>
      </p:sp>
      <p:sp>
        <p:nvSpPr>
          <p:cNvPr id="11" name="テキスト ボックス 10">
            <a:extLst>
              <a:ext uri="{FF2B5EF4-FFF2-40B4-BE49-F238E27FC236}">
                <a16:creationId xmlns:a16="http://schemas.microsoft.com/office/drawing/2014/main" id="{94A3EAEE-419D-AC84-5BD0-F49BA67E407A}"/>
              </a:ext>
            </a:extLst>
          </p:cNvPr>
          <p:cNvSpPr txBox="1"/>
          <p:nvPr/>
        </p:nvSpPr>
        <p:spPr>
          <a:xfrm>
            <a:off x="1169373" y="6710984"/>
            <a:ext cx="4352443" cy="1117614"/>
          </a:xfrm>
          <a:prstGeom prst="rect">
            <a:avLst/>
          </a:prstGeom>
          <a:noFill/>
        </p:spPr>
        <p:txBody>
          <a:bodyPr wrap="square">
            <a:spAutoFit/>
          </a:bodyPr>
          <a:lstStyle/>
          <a:p>
            <a:pPr algn="ctr">
              <a:lnSpc>
                <a:spcPts val="1800"/>
              </a:lnSpc>
            </a:pPr>
            <a:r>
              <a:rPr lang="en-US" altLang="ja-JP" sz="1200" b="1" dirty="0">
                <a:latin typeface="メイリオ" panose="020B0604030504040204" pitchFamily="50" charset="-128"/>
                <a:ea typeface="メイリオ" panose="020B0604030504040204" pitchFamily="50" charset="-128"/>
              </a:rPr>
              <a:t>2024</a:t>
            </a:r>
            <a:r>
              <a:rPr lang="ja-JP" altLang="en-US" sz="1200" b="1" dirty="0">
                <a:latin typeface="メイリオ" panose="020B0604030504040204" pitchFamily="50" charset="-128"/>
                <a:ea typeface="メイリオ" panose="020B0604030504040204" pitchFamily="50" charset="-128"/>
              </a:rPr>
              <a:t>年度　絵画教室　生徒追加募集中</a:t>
            </a:r>
          </a:p>
          <a:p>
            <a:pPr>
              <a:lnSpc>
                <a:spcPts val="1800"/>
              </a:lnSpc>
            </a:pPr>
            <a:r>
              <a:rPr lang="en-US" altLang="ja-JP" sz="900" dirty="0">
                <a:latin typeface="メイリオ" panose="020B0604030504040204" pitchFamily="50" charset="-128"/>
                <a:ea typeface="メイリオ" panose="020B0604030504040204" pitchFamily="50" charset="-128"/>
              </a:rPr>
              <a:t>[</a:t>
            </a:r>
            <a:r>
              <a:rPr lang="ja-JP" altLang="en-US" sz="900" dirty="0">
                <a:latin typeface="メイリオ" panose="020B0604030504040204" pitchFamily="50" charset="-128"/>
                <a:ea typeface="メイリオ" panose="020B0604030504040204" pitchFamily="50" charset="-128"/>
              </a:rPr>
              <a:t>期間</a:t>
            </a:r>
            <a:r>
              <a:rPr lang="en-US" altLang="ja-JP" sz="900" dirty="0">
                <a:latin typeface="メイリオ" panose="020B0604030504040204" pitchFamily="50" charset="-128"/>
                <a:ea typeface="メイリオ" panose="020B0604030504040204" pitchFamily="50" charset="-128"/>
              </a:rPr>
              <a:t>]</a:t>
            </a:r>
            <a:r>
              <a:rPr lang="ja-JP" altLang="en-US" sz="900" dirty="0">
                <a:latin typeface="メイリオ" panose="020B0604030504040204" pitchFamily="50" charset="-128"/>
                <a:ea typeface="メイリオ" panose="020B0604030504040204" pitchFamily="50" charset="-128"/>
              </a:rPr>
              <a:t>　</a:t>
            </a:r>
            <a:r>
              <a:rPr lang="en-US" altLang="ja-JP" sz="900" dirty="0">
                <a:latin typeface="メイリオ" panose="020B0604030504040204" pitchFamily="50" charset="-128"/>
                <a:ea typeface="メイリオ" panose="020B0604030504040204" pitchFamily="50" charset="-128"/>
              </a:rPr>
              <a:t>2024</a:t>
            </a:r>
            <a:r>
              <a:rPr lang="ja-JP" altLang="en-US" sz="900" dirty="0">
                <a:latin typeface="メイリオ" panose="020B0604030504040204" pitchFamily="50" charset="-128"/>
                <a:ea typeface="メイリオ" panose="020B0604030504040204" pitchFamily="50" charset="-128"/>
              </a:rPr>
              <a:t>年</a:t>
            </a:r>
            <a:r>
              <a:rPr lang="en-US" altLang="ja-JP" sz="900" dirty="0">
                <a:latin typeface="メイリオ" panose="020B0604030504040204" pitchFamily="50" charset="-128"/>
                <a:ea typeface="メイリオ" panose="020B0604030504040204" pitchFamily="50" charset="-128"/>
              </a:rPr>
              <a:t>4</a:t>
            </a:r>
            <a:r>
              <a:rPr lang="ja-JP" altLang="en-US" sz="900" dirty="0">
                <a:latin typeface="メイリオ" panose="020B0604030504040204" pitchFamily="50" charset="-128"/>
                <a:ea typeface="メイリオ" panose="020B0604030504040204" pitchFamily="50" charset="-128"/>
              </a:rPr>
              <a:t>月～</a:t>
            </a:r>
            <a:r>
              <a:rPr lang="en-US" altLang="ja-JP" sz="900" dirty="0">
                <a:latin typeface="メイリオ" panose="020B0604030504040204" pitchFamily="50" charset="-128"/>
                <a:ea typeface="メイリオ" panose="020B0604030504040204" pitchFamily="50" charset="-128"/>
              </a:rPr>
              <a:t>2025</a:t>
            </a:r>
            <a:r>
              <a:rPr lang="ja-JP" altLang="en-US" sz="900" dirty="0">
                <a:latin typeface="メイリオ" panose="020B0604030504040204" pitchFamily="50" charset="-128"/>
                <a:ea typeface="メイリオ" panose="020B0604030504040204" pitchFamily="50" charset="-128"/>
              </a:rPr>
              <a:t>年</a:t>
            </a:r>
            <a:r>
              <a:rPr lang="en-US" altLang="ja-JP" sz="900" dirty="0">
                <a:latin typeface="メイリオ" panose="020B0604030504040204" pitchFamily="50" charset="-128"/>
                <a:ea typeface="メイリオ" panose="020B0604030504040204" pitchFamily="50" charset="-128"/>
              </a:rPr>
              <a:t>3</a:t>
            </a:r>
            <a:r>
              <a:rPr lang="ja-JP" altLang="en-US" sz="900" dirty="0">
                <a:latin typeface="メイリオ" panose="020B0604030504040204" pitchFamily="50" charset="-128"/>
                <a:ea typeface="メイリオ" panose="020B0604030504040204" pitchFamily="50" charset="-128"/>
              </a:rPr>
              <a:t>月（</a:t>
            </a:r>
            <a:r>
              <a:rPr lang="en-US" altLang="ja-JP" sz="900" dirty="0">
                <a:latin typeface="メイリオ" panose="020B0604030504040204" pitchFamily="50" charset="-128"/>
                <a:ea typeface="メイリオ" panose="020B0604030504040204" pitchFamily="50" charset="-128"/>
              </a:rPr>
              <a:t>1</a:t>
            </a:r>
            <a:r>
              <a:rPr lang="ja-JP" altLang="en-US" sz="900" dirty="0">
                <a:latin typeface="メイリオ" panose="020B0604030504040204" pitchFamily="50" charset="-128"/>
                <a:ea typeface="メイリオ" panose="020B0604030504040204" pitchFamily="50" charset="-128"/>
              </a:rPr>
              <a:t>年間）　</a:t>
            </a:r>
          </a:p>
          <a:p>
            <a:pPr>
              <a:lnSpc>
                <a:spcPts val="1500"/>
              </a:lnSpc>
            </a:pPr>
            <a:r>
              <a:rPr lang="en-US" altLang="ja-JP" sz="900" dirty="0">
                <a:latin typeface="メイリオ" panose="020B0604030504040204" pitchFamily="50" charset="-128"/>
                <a:ea typeface="メイリオ" panose="020B0604030504040204" pitchFamily="50" charset="-128"/>
              </a:rPr>
              <a:t>[</a:t>
            </a:r>
            <a:r>
              <a:rPr lang="ja-JP" altLang="en-US" sz="900" dirty="0">
                <a:latin typeface="メイリオ" panose="020B0604030504040204" pitchFamily="50" charset="-128"/>
                <a:ea typeface="メイリオ" panose="020B0604030504040204" pitchFamily="50" charset="-128"/>
              </a:rPr>
              <a:t>講座</a:t>
            </a:r>
            <a:r>
              <a:rPr lang="en-US" altLang="ja-JP" sz="900" dirty="0">
                <a:latin typeface="メイリオ" panose="020B0604030504040204" pitchFamily="50" charset="-128"/>
                <a:ea typeface="メイリオ" panose="020B0604030504040204" pitchFamily="50" charset="-128"/>
              </a:rPr>
              <a:t>]</a:t>
            </a:r>
            <a:r>
              <a:rPr lang="ja-JP" altLang="en-US" sz="900" dirty="0">
                <a:latin typeface="メイリオ" panose="020B0604030504040204" pitchFamily="50" charset="-128"/>
                <a:ea typeface="メイリオ" panose="020B0604030504040204" pitchFamily="50" charset="-128"/>
              </a:rPr>
              <a:t>　全</a:t>
            </a:r>
            <a:r>
              <a:rPr lang="en-US" altLang="ja-JP" sz="900" dirty="0">
                <a:latin typeface="メイリオ" panose="020B0604030504040204" pitchFamily="50" charset="-128"/>
                <a:ea typeface="メイリオ" panose="020B0604030504040204" pitchFamily="50" charset="-128"/>
              </a:rPr>
              <a:t>24</a:t>
            </a:r>
            <a:r>
              <a:rPr lang="ja-JP" altLang="en-US" sz="900" dirty="0">
                <a:latin typeface="メイリオ" panose="020B0604030504040204" pitchFamily="50" charset="-128"/>
                <a:ea typeface="メイリオ" panose="020B0604030504040204" pitchFamily="50" charset="-128"/>
              </a:rPr>
              <a:t>クラス</a:t>
            </a:r>
            <a:r>
              <a:rPr lang="en-US" altLang="ja-JP" sz="900" dirty="0">
                <a:latin typeface="メイリオ" panose="020B0604030504040204" pitchFamily="50" charset="-128"/>
                <a:ea typeface="メイリオ" panose="020B0604030504040204" pitchFamily="50" charset="-128"/>
              </a:rPr>
              <a:t>(</a:t>
            </a:r>
            <a:r>
              <a:rPr lang="ja-JP" altLang="en-US" sz="900" dirty="0">
                <a:latin typeface="メイリオ" panose="020B0604030504040204" pitchFamily="50" charset="-128"/>
                <a:ea typeface="メイリオ" panose="020B0604030504040204" pitchFamily="50" charset="-128"/>
              </a:rPr>
              <a:t>レギュラー、専科各</a:t>
            </a:r>
            <a:r>
              <a:rPr lang="en-US" altLang="ja-JP" sz="900" dirty="0">
                <a:latin typeface="メイリオ" panose="020B0604030504040204" pitchFamily="50" charset="-128"/>
                <a:ea typeface="メイリオ" panose="020B0604030504040204" pitchFamily="50" charset="-128"/>
              </a:rPr>
              <a:t>12</a:t>
            </a:r>
            <a:r>
              <a:rPr lang="ja-JP" altLang="en-US" sz="900" dirty="0">
                <a:latin typeface="メイリオ" panose="020B0604030504040204" pitchFamily="50" charset="-128"/>
                <a:ea typeface="メイリオ" panose="020B0604030504040204" pitchFamily="50" charset="-128"/>
              </a:rPr>
              <a:t>クラス）　 各クラス　</a:t>
            </a:r>
            <a:r>
              <a:rPr lang="en-US" altLang="ja-JP" sz="900" dirty="0">
                <a:latin typeface="メイリオ" panose="020B0604030504040204" pitchFamily="50" charset="-128"/>
                <a:ea typeface="メイリオ" panose="020B0604030504040204" pitchFamily="50" charset="-128"/>
              </a:rPr>
              <a:t>20〜35</a:t>
            </a:r>
            <a:r>
              <a:rPr lang="ja-JP" altLang="en-US" sz="900" dirty="0">
                <a:latin typeface="メイリオ" panose="020B0604030504040204" pitchFamily="50" charset="-128"/>
                <a:ea typeface="メイリオ" panose="020B0604030504040204" pitchFamily="50" charset="-128"/>
              </a:rPr>
              <a:t>名</a:t>
            </a:r>
          </a:p>
          <a:p>
            <a:pPr>
              <a:lnSpc>
                <a:spcPts val="1500"/>
              </a:lnSpc>
            </a:pPr>
            <a:r>
              <a:rPr lang="en-US" altLang="ja-JP" sz="900" dirty="0">
                <a:latin typeface="メイリオ" panose="020B0604030504040204" pitchFamily="50" charset="-128"/>
                <a:ea typeface="メイリオ" panose="020B0604030504040204" pitchFamily="50" charset="-128"/>
              </a:rPr>
              <a:t>[</a:t>
            </a:r>
            <a:r>
              <a:rPr lang="ja-JP" altLang="en-US" sz="900" dirty="0">
                <a:latin typeface="メイリオ" panose="020B0604030504040204" pitchFamily="50" charset="-128"/>
                <a:ea typeface="メイリオ" panose="020B0604030504040204" pitchFamily="50" charset="-128"/>
              </a:rPr>
              <a:t>費用</a:t>
            </a:r>
            <a:r>
              <a:rPr lang="en-US" altLang="ja-JP" sz="900" dirty="0">
                <a:latin typeface="メイリオ" panose="020B0604030504040204" pitchFamily="50" charset="-128"/>
                <a:ea typeface="メイリオ" panose="020B0604030504040204" pitchFamily="50" charset="-128"/>
              </a:rPr>
              <a:t>]</a:t>
            </a:r>
            <a:r>
              <a:rPr lang="ja-JP" altLang="en-US" sz="900" dirty="0">
                <a:latin typeface="メイリオ" panose="020B0604030504040204" pitchFamily="50" charset="-128"/>
                <a:ea typeface="メイリオ" panose="020B0604030504040204" pitchFamily="50" charset="-128"/>
              </a:rPr>
              <a:t>　レギュラー、専科 </a:t>
            </a:r>
            <a:r>
              <a:rPr lang="en-US" altLang="ja-JP" sz="900" dirty="0">
                <a:latin typeface="メイリオ" panose="020B0604030504040204" pitchFamily="50" charset="-128"/>
                <a:ea typeface="メイリオ" panose="020B0604030504040204" pitchFamily="50" charset="-128"/>
              </a:rPr>
              <a:t>(</a:t>
            </a:r>
            <a:r>
              <a:rPr lang="ja-JP" altLang="en-US" sz="900" dirty="0">
                <a:latin typeface="メイリオ" panose="020B0604030504040204" pitchFamily="50" charset="-128"/>
                <a:ea typeface="メイリオ" panose="020B0604030504040204" pitchFamily="50" charset="-128"/>
              </a:rPr>
              <a:t>人物、風景、油彩、水彩、大作等</a:t>
            </a:r>
            <a:r>
              <a:rPr lang="en-US" altLang="ja-JP" sz="900" dirty="0">
                <a:latin typeface="メイリオ" panose="020B0604030504040204" pitchFamily="50" charset="-128"/>
                <a:ea typeface="メイリオ" panose="020B0604030504040204" pitchFamily="50" charset="-128"/>
              </a:rPr>
              <a:t>)  </a:t>
            </a:r>
            <a:r>
              <a:rPr lang="ja-JP" altLang="en-US" sz="900" dirty="0">
                <a:latin typeface="メイリオ" panose="020B0604030504040204" pitchFamily="50" charset="-128"/>
                <a:ea typeface="メイリオ" panose="020B0604030504040204" pitchFamily="50" charset="-128"/>
              </a:rPr>
              <a:t>各</a:t>
            </a:r>
            <a:r>
              <a:rPr lang="en-US" altLang="ja-JP" sz="900" dirty="0">
                <a:latin typeface="メイリオ" panose="020B0604030504040204" pitchFamily="50" charset="-128"/>
                <a:ea typeface="メイリオ" panose="020B0604030504040204" pitchFamily="50" charset="-128"/>
              </a:rPr>
              <a:t>40,000</a:t>
            </a:r>
            <a:r>
              <a:rPr lang="ja-JP" altLang="en-US" sz="900" dirty="0">
                <a:latin typeface="メイリオ" panose="020B0604030504040204" pitchFamily="50" charset="-128"/>
                <a:ea typeface="メイリオ" panose="020B0604030504040204" pitchFamily="50" charset="-128"/>
              </a:rPr>
              <a:t>円から</a:t>
            </a:r>
            <a:br>
              <a:rPr lang="ja-JP" altLang="en-US" sz="900" dirty="0">
                <a:latin typeface="メイリオ" panose="020B0604030504040204" pitchFamily="50" charset="-128"/>
                <a:ea typeface="メイリオ" panose="020B0604030504040204" pitchFamily="50" charset="-128"/>
              </a:rPr>
            </a:br>
            <a:r>
              <a:rPr lang="ja-JP" altLang="en-US" sz="900" dirty="0">
                <a:latin typeface="メイリオ" panose="020B0604030504040204" pitchFamily="50" charset="-128"/>
                <a:ea typeface="メイリオ" panose="020B0604030504040204" pitchFamily="50" charset="-128"/>
              </a:rPr>
              <a:t>　　　　年間</a:t>
            </a:r>
            <a:r>
              <a:rPr lang="en-US" altLang="ja-JP" sz="900" dirty="0">
                <a:latin typeface="メイリオ" panose="020B0604030504040204" pitchFamily="50" charset="-128"/>
                <a:ea typeface="メイリオ" panose="020B0604030504040204" pitchFamily="50" charset="-128"/>
              </a:rPr>
              <a:t>20</a:t>
            </a:r>
            <a:r>
              <a:rPr lang="ja-JP" altLang="en-US" sz="900" dirty="0">
                <a:latin typeface="メイリオ" panose="020B0604030504040204" pitchFamily="50" charset="-128"/>
                <a:ea typeface="メイリオ" panose="020B0604030504040204" pitchFamily="50" charset="-128"/>
              </a:rPr>
              <a:t>回　</a:t>
            </a:r>
            <a:r>
              <a:rPr lang="en-US" altLang="ja-JP" sz="900" dirty="0">
                <a:latin typeface="メイリオ" panose="020B0604030504040204" pitchFamily="50" charset="-128"/>
                <a:ea typeface="メイリオ" panose="020B0604030504040204" pitchFamily="50" charset="-128"/>
              </a:rPr>
              <a:t>※</a:t>
            </a:r>
            <a:r>
              <a:rPr lang="ja-JP" altLang="en-US" sz="900" dirty="0">
                <a:latin typeface="メイリオ" panose="020B0604030504040204" pitchFamily="50" charset="-128"/>
                <a:ea typeface="メイリオ" panose="020B0604030504040204" pitchFamily="50" charset="-128"/>
              </a:rPr>
              <a:t>途中加入の場合は残りの日割り計算をいたします。</a:t>
            </a:r>
            <a:r>
              <a:rPr lang="en-US" altLang="ja-JP" sz="900" dirty="0">
                <a:latin typeface="メイリオ" panose="020B0604030504040204" pitchFamily="50" charset="-128"/>
                <a:ea typeface="メイリオ" panose="020B0604030504040204" pitchFamily="50" charset="-128"/>
              </a:rPr>
              <a:t>      </a:t>
            </a:r>
          </a:p>
        </p:txBody>
      </p:sp>
      <p:sp>
        <p:nvSpPr>
          <p:cNvPr id="12" name="テキスト ボックス 11">
            <a:extLst>
              <a:ext uri="{FF2B5EF4-FFF2-40B4-BE49-F238E27FC236}">
                <a16:creationId xmlns:a16="http://schemas.microsoft.com/office/drawing/2014/main" id="{3617439D-F1BB-982B-21A8-62B3D5216631}"/>
              </a:ext>
            </a:extLst>
          </p:cNvPr>
          <p:cNvSpPr txBox="1"/>
          <p:nvPr/>
        </p:nvSpPr>
        <p:spPr>
          <a:xfrm>
            <a:off x="3447331" y="6968645"/>
            <a:ext cx="2114264" cy="246221"/>
          </a:xfrm>
          <a:prstGeom prst="rect">
            <a:avLst/>
          </a:prstGeom>
        </p:spPr>
        <p:style>
          <a:lnRef idx="2">
            <a:schemeClr val="dk1"/>
          </a:lnRef>
          <a:fillRef idx="1">
            <a:schemeClr val="lt1"/>
          </a:fillRef>
          <a:effectRef idx="0">
            <a:schemeClr val="dk1"/>
          </a:effectRef>
          <a:fontRef idx="minor">
            <a:schemeClr val="dk1"/>
          </a:fontRef>
        </p:style>
        <p:txBody>
          <a:bodyPr wrap="square" rtlCol="0" anchor="b">
            <a:spAutoFit/>
          </a:bodyPr>
          <a:lstStyle/>
          <a:p>
            <a:r>
              <a:rPr lang="ja-JP" altLang="en-US" sz="1000" b="1" dirty="0">
                <a:latin typeface="メイリオ" panose="020B0604030504040204" pitchFamily="50" charset="-128"/>
                <a:ea typeface="メイリオ" panose="020B0604030504040204" pitchFamily="50" charset="-128"/>
              </a:rPr>
              <a:t>ＨＰで募集中のクラスをご紹介中</a:t>
            </a:r>
            <a:endParaRPr kumimoji="1" lang="ja-JP" altLang="en-US" sz="1000" dirty="0"/>
          </a:p>
        </p:txBody>
      </p:sp>
      <p:sp>
        <p:nvSpPr>
          <p:cNvPr id="13" name="テキスト ボックス 12">
            <a:extLst>
              <a:ext uri="{FF2B5EF4-FFF2-40B4-BE49-F238E27FC236}">
                <a16:creationId xmlns:a16="http://schemas.microsoft.com/office/drawing/2014/main" id="{BD862C1C-B8F5-B5DD-D633-FFCC02DBC6AC}"/>
              </a:ext>
            </a:extLst>
          </p:cNvPr>
          <p:cNvSpPr txBox="1"/>
          <p:nvPr/>
        </p:nvSpPr>
        <p:spPr>
          <a:xfrm>
            <a:off x="1098703" y="1111965"/>
            <a:ext cx="4587570" cy="3081613"/>
          </a:xfrm>
          <a:prstGeom prst="rect">
            <a:avLst/>
          </a:prstGeom>
          <a:noFill/>
        </p:spPr>
        <p:txBody>
          <a:bodyPr wrap="square" rtlCol="0">
            <a:spAutoFit/>
          </a:bodyPr>
          <a:lstStyle/>
          <a:p>
            <a:pPr>
              <a:lnSpc>
                <a:spcPts val="1800"/>
              </a:lnSpc>
            </a:pPr>
            <a:r>
              <a:rPr kumimoji="1" lang="ja-JP" altLang="en-US" sz="1200" dirty="0">
                <a:latin typeface="メイリオ" panose="020B0604030504040204" pitchFamily="50" charset="-128"/>
                <a:ea typeface="メイリオ" panose="020B0604030504040204" pitchFamily="50" charset="-128"/>
              </a:rPr>
              <a:t>   芸術の秋がやってきました。各地で多くの公募美術団体の展覧会や個展が開催される中、展覧会を鑑賞しながら「私も描いてみたい」と感じる瞬間があります。</a:t>
            </a:r>
          </a:p>
          <a:p>
            <a:pPr>
              <a:lnSpc>
                <a:spcPts val="1800"/>
              </a:lnSpc>
            </a:pPr>
            <a:r>
              <a:rPr kumimoji="1" lang="ja-JP" altLang="en-US" sz="1200" dirty="0">
                <a:latin typeface="メイリオ" panose="020B0604030504040204" pitchFamily="50" charset="-128"/>
                <a:ea typeface="メイリオ" panose="020B0604030504040204" pitchFamily="50" charset="-128"/>
              </a:rPr>
              <a:t>   そこで、当会ではこの秋の特別講座を企画いたしました。</a:t>
            </a:r>
          </a:p>
          <a:p>
            <a:pPr>
              <a:lnSpc>
                <a:spcPts val="1800"/>
              </a:lnSpc>
            </a:pPr>
            <a:r>
              <a:rPr kumimoji="1" lang="ja-JP" altLang="en-US" sz="1200" dirty="0">
                <a:latin typeface="メイリオ" panose="020B0604030504040204" pitchFamily="50" charset="-128"/>
                <a:ea typeface="メイリオ" panose="020B0604030504040204" pitchFamily="50" charset="-128"/>
              </a:rPr>
              <a:t>   講座内容は、基本のデッサンや色彩の講義に加え、専門家が現在使用しているめったにない金箔技法の指導など、普段なかなか体験できない内容もご用意しています。また、外でのんびりと紅葉を楽しみながら、澄んだ空気を絵に表現する風景画の講座も開催いたします。</a:t>
            </a:r>
            <a:endParaRPr kumimoji="1" lang="en-US" altLang="ja-JP" sz="1200" dirty="0">
              <a:latin typeface="メイリオ" panose="020B0604030504040204" pitchFamily="50" charset="-128"/>
              <a:ea typeface="メイリオ" panose="020B0604030504040204" pitchFamily="50" charset="-128"/>
            </a:endParaRPr>
          </a:p>
          <a:p>
            <a:pPr>
              <a:lnSpc>
                <a:spcPts val="1800"/>
              </a:lnSpc>
            </a:pPr>
            <a:r>
              <a:rPr lang="en-US" altLang="ja-JP" sz="1200" dirty="0">
                <a:latin typeface="メイリオ" panose="020B0604030504040204" pitchFamily="50" charset="-128"/>
                <a:ea typeface="メイリオ" panose="020B0604030504040204" pitchFamily="50" charset="-128"/>
              </a:rPr>
              <a:t>   </a:t>
            </a:r>
            <a:r>
              <a:rPr kumimoji="1" lang="ja-JP" altLang="en-US" sz="1200" dirty="0">
                <a:latin typeface="メイリオ" panose="020B0604030504040204" pitchFamily="50" charset="-128"/>
                <a:ea typeface="メイリオ" panose="020B0604030504040204" pitchFamily="50" charset="-128"/>
              </a:rPr>
              <a:t>どの講座も魅力的で、選ぶのに迷われるかもしれませんが、まずは一つお申し込みいただき、その様子を感じてみるのも良いかと思います。スタッフ一同、皆様のご参加を心よりお待ちしております。</a:t>
            </a:r>
          </a:p>
        </p:txBody>
      </p:sp>
      <p:sp>
        <p:nvSpPr>
          <p:cNvPr id="14" name="正方形/長方形 13">
            <a:extLst>
              <a:ext uri="{FF2B5EF4-FFF2-40B4-BE49-F238E27FC236}">
                <a16:creationId xmlns:a16="http://schemas.microsoft.com/office/drawing/2014/main" id="{9695F75D-52ED-774B-BB2E-953A60DCB586}"/>
              </a:ext>
            </a:extLst>
          </p:cNvPr>
          <p:cNvSpPr/>
          <p:nvPr/>
        </p:nvSpPr>
        <p:spPr>
          <a:xfrm>
            <a:off x="1197476" y="6729130"/>
            <a:ext cx="4390023" cy="107180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5" name="正方形/長方形 14">
            <a:extLst>
              <a:ext uri="{FF2B5EF4-FFF2-40B4-BE49-F238E27FC236}">
                <a16:creationId xmlns:a16="http://schemas.microsoft.com/office/drawing/2014/main" id="{591BC8E3-A188-71AE-BF46-AB5A4BC6A46E}"/>
              </a:ext>
            </a:extLst>
          </p:cNvPr>
          <p:cNvSpPr/>
          <p:nvPr/>
        </p:nvSpPr>
        <p:spPr>
          <a:xfrm>
            <a:off x="1197476" y="4171352"/>
            <a:ext cx="4377801" cy="2480938"/>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Tree>
    <p:extLst>
      <p:ext uri="{BB962C8B-B14F-4D97-AF65-F5344CB8AC3E}">
        <p14:creationId xmlns:p14="http://schemas.microsoft.com/office/powerpoint/2010/main" val="34577919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a:extLst>
              <a:ext uri="{FF2B5EF4-FFF2-40B4-BE49-F238E27FC236}">
                <a16:creationId xmlns:a16="http://schemas.microsoft.com/office/drawing/2014/main" id="{499EB9EF-376A-24F9-46FC-5BEC15E336EE}"/>
              </a:ext>
            </a:extLst>
          </p:cNvPr>
          <p:cNvSpPr txBox="1"/>
          <p:nvPr/>
        </p:nvSpPr>
        <p:spPr>
          <a:xfrm>
            <a:off x="1038790" y="2154642"/>
            <a:ext cx="4780420" cy="5004720"/>
          </a:xfrm>
          <a:prstGeom prst="rect">
            <a:avLst/>
          </a:prstGeom>
          <a:noFill/>
        </p:spPr>
        <p:txBody>
          <a:bodyPr wrap="square" lIns="104918" tIns="52459" rIns="104918" bIns="52459" rtlCol="0">
            <a:spAutoFit/>
          </a:bodyPr>
          <a:lstStyle/>
          <a:p>
            <a:pPr indent="133350" algn="just">
              <a:lnSpc>
                <a:spcPts val="1600"/>
              </a:lnSpc>
            </a:pPr>
            <a:r>
              <a:rPr lang="ja-JP" altLang="ja-JP" sz="1200" kern="100" dirty="0">
                <a:effectLst/>
                <a:latin typeface="メイリオ" panose="020B0604030504040204" pitchFamily="50" charset="-128"/>
                <a:ea typeface="メイリオ" panose="020B0604030504040204" pitchFamily="50" charset="-128"/>
                <a:cs typeface="Times New Roman" panose="02020603050405020304" pitchFamily="18" charset="0"/>
              </a:rPr>
              <a:t>以前の講座で取り上げた「名画をひもとく」の中から「美の法則」について画像で学びます。</a:t>
            </a:r>
            <a:r>
              <a:rPr lang="ja-JP" altLang="ja-JP" sz="1200" kern="100" dirty="0">
                <a:solidFill>
                  <a:srgbClr val="000000"/>
                </a:solidFill>
                <a:effectLst/>
                <a:latin typeface="メイリオ" panose="020B0604030504040204" pitchFamily="50" charset="-128"/>
                <a:ea typeface="メイリオ" panose="020B0604030504040204" pitchFamily="50" charset="-128"/>
                <a:cs typeface="Times New Roman" panose="02020603050405020304" pitchFamily="18" charset="0"/>
              </a:rPr>
              <a:t>その後で「美の法則」を意識して、</a:t>
            </a:r>
            <a:r>
              <a:rPr lang="ja-JP" altLang="ja-JP" sz="1200" b="1" u="sng" kern="100" dirty="0">
                <a:solidFill>
                  <a:srgbClr val="000000"/>
                </a:solidFill>
                <a:effectLst/>
                <a:latin typeface="メイリオ" panose="020B0604030504040204" pitchFamily="50" charset="-128"/>
                <a:ea typeface="メイリオ" panose="020B0604030504040204" pitchFamily="50" charset="-128"/>
                <a:cs typeface="Times New Roman" panose="02020603050405020304" pitchFamily="18" charset="0"/>
              </a:rPr>
              <a:t>静物画を描きます</a:t>
            </a:r>
            <a:r>
              <a:rPr lang="ja-JP" altLang="ja-JP" sz="1200" kern="100" dirty="0">
                <a:solidFill>
                  <a:srgbClr val="000000"/>
                </a:solidFill>
                <a:effectLst/>
                <a:latin typeface="メイリオ" panose="020B0604030504040204" pitchFamily="50" charset="-128"/>
                <a:ea typeface="メイリオ" panose="020B0604030504040204" pitchFamily="50" charset="-128"/>
                <a:cs typeface="Times New Roman" panose="02020603050405020304" pitchFamily="18" charset="0"/>
              </a:rPr>
              <a:t>（モチーフを設定します）。画材は自由で、部分的にペインティングナイフ使用も可能です。また、すでに描き終えた作品、制作途中の作品も、色と構図のアドバイスをしますので、希望者は作品をお持ち下さい。</a:t>
            </a:r>
            <a:endParaRPr lang="en-US" altLang="ja-JP" sz="1200" kern="100" dirty="0">
              <a:solidFill>
                <a:srgbClr val="000000"/>
              </a:solidFill>
              <a:effectLst/>
              <a:latin typeface="メイリオ" panose="020B0604030504040204" pitchFamily="50" charset="-128"/>
              <a:ea typeface="メイリオ" panose="020B0604030504040204" pitchFamily="50" charset="-128"/>
              <a:cs typeface="Times New Roman" panose="02020603050405020304" pitchFamily="18" charset="0"/>
            </a:endParaRPr>
          </a:p>
          <a:p>
            <a:pPr indent="133350" algn="just">
              <a:lnSpc>
                <a:spcPts val="1600"/>
              </a:lnSpc>
            </a:pPr>
            <a:endParaRPr lang="ja-JP" altLang="ja-JP" sz="1200" kern="100" dirty="0">
              <a:effectLst/>
              <a:latin typeface="メイリオ" panose="020B0604030504040204" pitchFamily="50" charset="-128"/>
              <a:ea typeface="メイリオ" panose="020B0604030504040204" pitchFamily="50" charset="-128"/>
              <a:cs typeface="Times New Roman" panose="02020603050405020304" pitchFamily="18" charset="0"/>
            </a:endParaRPr>
          </a:p>
          <a:p>
            <a:pPr algn="just">
              <a:lnSpc>
                <a:spcPts val="1600"/>
              </a:lnSpc>
            </a:pPr>
            <a:r>
              <a:rPr lang="ja-JP" altLang="ja-JP" sz="1200" kern="100" dirty="0">
                <a:effectLst/>
                <a:latin typeface="メイリオ" panose="020B0604030504040204" pitchFamily="50" charset="-128"/>
                <a:ea typeface="メイリオ" panose="020B0604030504040204" pitchFamily="50" charset="-128"/>
                <a:cs typeface="Times New Roman" panose="02020603050405020304" pitchFamily="18" charset="0"/>
              </a:rPr>
              <a:t>① 月　日　：</a:t>
            </a:r>
            <a:r>
              <a:rPr lang="en-US" altLang="ja-JP" sz="1200" kern="100" dirty="0">
                <a:effectLst/>
                <a:latin typeface="メイリオ" panose="020B0604030504040204" pitchFamily="50" charset="-128"/>
                <a:ea typeface="メイリオ" panose="020B0604030504040204" pitchFamily="50" charset="-128"/>
                <a:cs typeface="Times New Roman" panose="02020603050405020304" pitchFamily="18" charset="0"/>
              </a:rPr>
              <a:t> 2024</a:t>
            </a:r>
            <a:r>
              <a:rPr lang="ja-JP" altLang="ja-JP" sz="1200" kern="100" dirty="0">
                <a:effectLst/>
                <a:latin typeface="メイリオ" panose="020B0604030504040204" pitchFamily="50" charset="-128"/>
                <a:ea typeface="メイリオ" panose="020B0604030504040204" pitchFamily="50" charset="-128"/>
                <a:cs typeface="Times New Roman" panose="02020603050405020304" pitchFamily="18" charset="0"/>
              </a:rPr>
              <a:t>年</a:t>
            </a:r>
            <a:r>
              <a:rPr lang="en-US" altLang="ja-JP" sz="1200" kern="100" dirty="0">
                <a:effectLst/>
                <a:latin typeface="メイリオ" panose="020B0604030504040204" pitchFamily="50" charset="-128"/>
                <a:ea typeface="メイリオ" panose="020B0604030504040204" pitchFamily="50" charset="-128"/>
                <a:cs typeface="Times New Roman" panose="02020603050405020304" pitchFamily="18" charset="0"/>
              </a:rPr>
              <a:t>12</a:t>
            </a:r>
            <a:r>
              <a:rPr lang="ja-JP" altLang="ja-JP" sz="1200" kern="100" dirty="0">
                <a:effectLst/>
                <a:latin typeface="メイリオ" panose="020B0604030504040204" pitchFamily="50" charset="-128"/>
                <a:ea typeface="メイリオ" panose="020B0604030504040204" pitchFamily="50" charset="-128"/>
                <a:cs typeface="Times New Roman" panose="02020603050405020304" pitchFamily="18" charset="0"/>
              </a:rPr>
              <a:t>月</a:t>
            </a:r>
            <a:r>
              <a:rPr lang="en-US" altLang="ja-JP" sz="1200" kern="100" dirty="0">
                <a:effectLst/>
                <a:latin typeface="メイリオ" panose="020B0604030504040204" pitchFamily="50" charset="-128"/>
                <a:ea typeface="メイリオ" panose="020B0604030504040204" pitchFamily="50" charset="-128"/>
                <a:cs typeface="Times New Roman" panose="02020603050405020304" pitchFamily="18" charset="0"/>
              </a:rPr>
              <a:t>1</a:t>
            </a:r>
            <a:r>
              <a:rPr lang="ja-JP" altLang="ja-JP" sz="1200" kern="100" dirty="0">
                <a:effectLst/>
                <a:latin typeface="メイリオ" panose="020B0604030504040204" pitchFamily="50" charset="-128"/>
                <a:ea typeface="メイリオ" panose="020B0604030504040204" pitchFamily="50" charset="-128"/>
                <a:cs typeface="Times New Roman" panose="02020603050405020304" pitchFamily="18" charset="0"/>
              </a:rPr>
              <a:t>日（日）</a:t>
            </a:r>
          </a:p>
          <a:p>
            <a:pPr algn="just">
              <a:lnSpc>
                <a:spcPts val="1600"/>
              </a:lnSpc>
            </a:pPr>
            <a:r>
              <a:rPr lang="ja-JP" altLang="ja-JP" sz="1200" kern="100" dirty="0">
                <a:effectLst/>
                <a:latin typeface="メイリオ" panose="020B0604030504040204" pitchFamily="50" charset="-128"/>
                <a:ea typeface="メイリオ" panose="020B0604030504040204" pitchFamily="50" charset="-128"/>
                <a:cs typeface="Times New Roman" panose="02020603050405020304" pitchFamily="18" charset="0"/>
              </a:rPr>
              <a:t>② 場　所　：</a:t>
            </a:r>
            <a:r>
              <a:rPr lang="en-US" altLang="ja-JP" sz="1200" kern="100" dirty="0">
                <a:effectLst/>
                <a:latin typeface="メイリオ" panose="020B0604030504040204" pitchFamily="50" charset="-128"/>
                <a:ea typeface="メイリオ" panose="020B0604030504040204" pitchFamily="50" charset="-128"/>
                <a:cs typeface="Times New Roman" panose="02020603050405020304" pitchFamily="18" charset="0"/>
              </a:rPr>
              <a:t> </a:t>
            </a:r>
            <a:r>
              <a:rPr lang="ja-JP" altLang="ja-JP" sz="1200" kern="100" dirty="0">
                <a:effectLst/>
                <a:latin typeface="メイリオ" panose="020B0604030504040204" pitchFamily="50" charset="-128"/>
                <a:ea typeface="メイリオ" panose="020B0604030504040204" pitchFamily="50" charset="-128"/>
                <a:cs typeface="Times New Roman" panose="02020603050405020304" pitchFamily="18" charset="0"/>
              </a:rPr>
              <a:t>友の会アトリエ</a:t>
            </a:r>
            <a:r>
              <a:rPr lang="en-US" altLang="ja-JP" sz="1200" kern="100" dirty="0">
                <a:effectLst/>
                <a:latin typeface="メイリオ" panose="020B0604030504040204" pitchFamily="50" charset="-128"/>
                <a:ea typeface="メイリオ" panose="020B0604030504040204" pitchFamily="50" charset="-128"/>
                <a:cs typeface="Times New Roman" panose="02020603050405020304" pitchFamily="18" charset="0"/>
              </a:rPr>
              <a:t> (</a:t>
            </a:r>
            <a:r>
              <a:rPr lang="ja-JP" altLang="ja-JP" sz="1200" kern="100" dirty="0">
                <a:effectLst/>
                <a:latin typeface="メイリオ" panose="020B0604030504040204" pitchFamily="50" charset="-128"/>
                <a:ea typeface="メイリオ" panose="020B0604030504040204" pitchFamily="50" charset="-128"/>
                <a:cs typeface="Times New Roman" panose="02020603050405020304" pitchFamily="18" charset="0"/>
              </a:rPr>
              <a:t>港陽ビル</a:t>
            </a:r>
            <a:r>
              <a:rPr lang="en-US" altLang="ja-JP" sz="1200" kern="100" dirty="0">
                <a:effectLst/>
                <a:latin typeface="メイリオ" panose="020B0604030504040204" pitchFamily="50" charset="-128"/>
                <a:ea typeface="メイリオ" panose="020B0604030504040204" pitchFamily="50" charset="-128"/>
                <a:cs typeface="Times New Roman" panose="02020603050405020304" pitchFamily="18" charset="0"/>
              </a:rPr>
              <a:t>6</a:t>
            </a:r>
            <a:r>
              <a:rPr lang="ja-JP" altLang="ja-JP" sz="1200" kern="100" dirty="0">
                <a:effectLst/>
                <a:latin typeface="メイリオ" panose="020B0604030504040204" pitchFamily="50" charset="-128"/>
                <a:ea typeface="メイリオ" panose="020B0604030504040204" pitchFamily="50" charset="-128"/>
                <a:cs typeface="Times New Roman" panose="02020603050405020304" pitchFamily="18" charset="0"/>
              </a:rPr>
              <a:t>階</a:t>
            </a:r>
            <a:r>
              <a:rPr lang="en-US" altLang="ja-JP" sz="1200" kern="100" dirty="0">
                <a:effectLst/>
                <a:latin typeface="メイリオ" panose="020B0604030504040204" pitchFamily="50" charset="-128"/>
                <a:ea typeface="メイリオ" panose="020B0604030504040204" pitchFamily="50" charset="-128"/>
                <a:cs typeface="Times New Roman" panose="02020603050405020304" pitchFamily="18" charset="0"/>
              </a:rPr>
              <a:t>)</a:t>
            </a:r>
            <a:endParaRPr lang="ja-JP" altLang="ja-JP" sz="1200" kern="100" dirty="0">
              <a:effectLst/>
              <a:latin typeface="メイリオ" panose="020B0604030504040204" pitchFamily="50" charset="-128"/>
              <a:ea typeface="メイリオ" panose="020B0604030504040204" pitchFamily="50" charset="-128"/>
              <a:cs typeface="Times New Roman" panose="02020603050405020304" pitchFamily="18" charset="0"/>
            </a:endParaRPr>
          </a:p>
          <a:p>
            <a:pPr algn="just">
              <a:lnSpc>
                <a:spcPts val="2400"/>
              </a:lnSpc>
            </a:pPr>
            <a:r>
              <a:rPr lang="ja-JP" altLang="ja-JP" sz="1200" kern="100" dirty="0">
                <a:effectLst/>
                <a:latin typeface="メイリオ" panose="020B0604030504040204" pitchFamily="50" charset="-128"/>
                <a:ea typeface="メイリオ" panose="020B0604030504040204" pitchFamily="50" charset="-128"/>
                <a:cs typeface="Times New Roman" panose="02020603050405020304" pitchFamily="18" charset="0"/>
              </a:rPr>
              <a:t>③ 時　間　：</a:t>
            </a:r>
            <a:r>
              <a:rPr lang="en-US" altLang="ja-JP" sz="1200" kern="100" dirty="0">
                <a:effectLst/>
                <a:latin typeface="メイリオ" panose="020B0604030504040204" pitchFamily="50" charset="-128"/>
                <a:ea typeface="メイリオ" panose="020B0604030504040204" pitchFamily="50" charset="-128"/>
                <a:cs typeface="Times New Roman" panose="02020603050405020304" pitchFamily="18" charset="0"/>
              </a:rPr>
              <a:t> 10:00</a:t>
            </a:r>
            <a:r>
              <a:rPr lang="ja-JP" altLang="ja-JP" sz="1200" kern="100" dirty="0">
                <a:effectLst/>
                <a:latin typeface="メイリオ" panose="020B0604030504040204" pitchFamily="50" charset="-128"/>
                <a:ea typeface="メイリオ" panose="020B0604030504040204" pitchFamily="50" charset="-128"/>
                <a:cs typeface="Times New Roman" panose="02020603050405020304" pitchFamily="18" charset="0"/>
              </a:rPr>
              <a:t>～</a:t>
            </a:r>
            <a:r>
              <a:rPr lang="en-US" altLang="ja-JP" sz="1200" kern="100" dirty="0">
                <a:effectLst/>
                <a:latin typeface="メイリオ" panose="020B0604030504040204" pitchFamily="50" charset="-128"/>
                <a:ea typeface="メイリオ" panose="020B0604030504040204" pitchFamily="50" charset="-128"/>
                <a:cs typeface="Times New Roman" panose="02020603050405020304" pitchFamily="18" charset="0"/>
              </a:rPr>
              <a:t>16:00</a:t>
            </a:r>
            <a:r>
              <a:rPr lang="ja-JP" altLang="ja-JP" sz="1200" kern="100" dirty="0">
                <a:effectLst/>
                <a:latin typeface="メイリオ" panose="020B0604030504040204" pitchFamily="50" charset="-128"/>
                <a:ea typeface="メイリオ" panose="020B0604030504040204" pitchFamily="50" charset="-128"/>
                <a:cs typeface="Times New Roman" panose="02020603050405020304" pitchFamily="18" charset="0"/>
              </a:rPr>
              <a:t>　（間に昼食休憩１時間）</a:t>
            </a:r>
          </a:p>
          <a:p>
            <a:pPr algn="just">
              <a:lnSpc>
                <a:spcPts val="1600"/>
              </a:lnSpc>
            </a:pPr>
            <a:r>
              <a:rPr lang="ja-JP" altLang="ja-JP" sz="1200" kern="100" dirty="0">
                <a:effectLst/>
                <a:latin typeface="メイリオ" panose="020B0604030504040204" pitchFamily="50" charset="-128"/>
                <a:ea typeface="メイリオ" panose="020B0604030504040204" pitchFamily="50" charset="-128"/>
                <a:cs typeface="Times New Roman" panose="02020603050405020304" pitchFamily="18" charset="0"/>
              </a:rPr>
              <a:t>④ 内　容　： </a:t>
            </a:r>
            <a:r>
              <a:rPr lang="en-US" altLang="ja-JP" sz="1200" kern="100" dirty="0">
                <a:effectLst/>
                <a:latin typeface="メイリオ" panose="020B0604030504040204" pitchFamily="50" charset="-128"/>
                <a:ea typeface="メイリオ" panose="020B0604030504040204" pitchFamily="50" charset="-128"/>
                <a:cs typeface="Times New Roman" panose="02020603050405020304" pitchFamily="18" charset="0"/>
              </a:rPr>
              <a:t>(</a:t>
            </a:r>
            <a:r>
              <a:rPr lang="ja-JP" altLang="ja-JP" sz="1200" kern="100" dirty="0">
                <a:effectLst/>
                <a:latin typeface="メイリオ" panose="020B0604030504040204" pitchFamily="50" charset="-128"/>
                <a:ea typeface="メイリオ" panose="020B0604030504040204" pitchFamily="50" charset="-128"/>
                <a:cs typeface="Times New Roman" panose="02020603050405020304" pitchFamily="18" charset="0"/>
              </a:rPr>
              <a:t>午前</a:t>
            </a:r>
            <a:r>
              <a:rPr lang="en-US" altLang="ja-JP" sz="1200" kern="100" dirty="0">
                <a:effectLst/>
                <a:latin typeface="メイリオ" panose="020B0604030504040204" pitchFamily="50" charset="-128"/>
                <a:ea typeface="メイリオ" panose="020B0604030504040204" pitchFamily="50" charset="-128"/>
                <a:cs typeface="Times New Roman" panose="02020603050405020304" pitchFamily="18" charset="0"/>
              </a:rPr>
              <a:t>)</a:t>
            </a:r>
            <a:r>
              <a:rPr lang="ja-JP" altLang="ja-JP" sz="1200" kern="100" dirty="0">
                <a:effectLst/>
                <a:latin typeface="メイリオ" panose="020B0604030504040204" pitchFamily="50" charset="-128"/>
                <a:ea typeface="メイリオ" panose="020B0604030504040204" pitchFamily="50" charset="-128"/>
                <a:cs typeface="Times New Roman" panose="02020603050405020304" pitchFamily="18" charset="0"/>
              </a:rPr>
              <a:t>・画像「名画をひもとく」を使って</a:t>
            </a:r>
            <a:endParaRPr lang="en-US" altLang="ja-JP" sz="1200" kern="100" dirty="0">
              <a:effectLst/>
              <a:latin typeface="メイリオ" panose="020B0604030504040204" pitchFamily="50" charset="-128"/>
              <a:ea typeface="メイリオ" panose="020B0604030504040204" pitchFamily="50" charset="-128"/>
              <a:cs typeface="Times New Roman" panose="02020603050405020304" pitchFamily="18" charset="0"/>
            </a:endParaRPr>
          </a:p>
          <a:p>
            <a:pPr algn="just">
              <a:lnSpc>
                <a:spcPts val="1600"/>
              </a:lnSpc>
            </a:pPr>
            <a:r>
              <a:rPr lang="en-US" altLang="ja-JP" sz="1200" kern="100" dirty="0">
                <a:latin typeface="メイリオ" panose="020B0604030504040204" pitchFamily="50" charset="-128"/>
                <a:ea typeface="メイリオ" panose="020B0604030504040204" pitchFamily="50" charset="-128"/>
                <a:cs typeface="Times New Roman" panose="02020603050405020304" pitchFamily="18" charset="0"/>
              </a:rPr>
              <a:t>                             </a:t>
            </a:r>
            <a:r>
              <a:rPr lang="ja-JP" altLang="ja-JP" sz="1200" kern="100" dirty="0">
                <a:effectLst/>
                <a:latin typeface="メイリオ" panose="020B0604030504040204" pitchFamily="50" charset="-128"/>
                <a:ea typeface="メイリオ" panose="020B0604030504040204" pitchFamily="50" charset="-128"/>
                <a:cs typeface="Times New Roman" panose="02020603050405020304" pitchFamily="18" charset="0"/>
              </a:rPr>
              <a:t>「美の法則」を解説</a:t>
            </a:r>
            <a:endParaRPr lang="en-US" altLang="ja-JP" sz="1200" kern="100" dirty="0">
              <a:effectLst/>
              <a:latin typeface="メイリオ" panose="020B0604030504040204" pitchFamily="50" charset="-128"/>
              <a:ea typeface="メイリオ" panose="020B0604030504040204" pitchFamily="50" charset="-128"/>
              <a:cs typeface="Times New Roman" panose="02020603050405020304" pitchFamily="18" charset="0"/>
            </a:endParaRPr>
          </a:p>
          <a:p>
            <a:pPr algn="just">
              <a:lnSpc>
                <a:spcPts val="1600"/>
              </a:lnSpc>
            </a:pPr>
            <a:r>
              <a:rPr lang="en-US" altLang="ja-JP" sz="1200" kern="100" dirty="0">
                <a:latin typeface="メイリオ" panose="020B0604030504040204" pitchFamily="50" charset="-128"/>
                <a:ea typeface="メイリオ" panose="020B0604030504040204" pitchFamily="50" charset="-128"/>
                <a:cs typeface="Times New Roman" panose="02020603050405020304" pitchFamily="18" charset="0"/>
              </a:rPr>
              <a:t>                            </a:t>
            </a:r>
            <a:r>
              <a:rPr lang="ja-JP" altLang="ja-JP" sz="1200" kern="100" dirty="0">
                <a:effectLst/>
                <a:latin typeface="メイリオ" panose="020B0604030504040204" pitchFamily="50" charset="-128"/>
                <a:ea typeface="メイリオ" panose="020B0604030504040204" pitchFamily="50" charset="-128"/>
                <a:cs typeface="Times New Roman" panose="02020603050405020304" pitchFamily="18" charset="0"/>
              </a:rPr>
              <a:t>・制作見本を画像で説明</a:t>
            </a:r>
            <a:endParaRPr lang="en-US" altLang="ja-JP" sz="1200" kern="100" dirty="0">
              <a:effectLst/>
              <a:latin typeface="メイリオ" panose="020B0604030504040204" pitchFamily="50" charset="-128"/>
              <a:ea typeface="メイリオ" panose="020B0604030504040204" pitchFamily="50" charset="-128"/>
              <a:cs typeface="Times New Roman" panose="02020603050405020304" pitchFamily="18" charset="0"/>
            </a:endParaRPr>
          </a:p>
          <a:p>
            <a:pPr algn="just">
              <a:lnSpc>
                <a:spcPts val="1600"/>
              </a:lnSpc>
            </a:pPr>
            <a:r>
              <a:rPr lang="en-US" altLang="ja-JP" sz="1200" kern="100" dirty="0">
                <a:latin typeface="メイリオ" panose="020B0604030504040204" pitchFamily="50" charset="-128"/>
                <a:ea typeface="メイリオ" panose="020B0604030504040204" pitchFamily="50" charset="-128"/>
                <a:cs typeface="Times New Roman" panose="02020603050405020304" pitchFamily="18" charset="0"/>
              </a:rPr>
              <a:t>                            </a:t>
            </a:r>
            <a:r>
              <a:rPr lang="ja-JP" altLang="ja-JP" sz="1200" kern="100" dirty="0">
                <a:effectLst/>
                <a:latin typeface="メイリオ" panose="020B0604030504040204" pitchFamily="50" charset="-128"/>
                <a:ea typeface="メイリオ" panose="020B0604030504040204" pitchFamily="50" charset="-128"/>
                <a:cs typeface="Times New Roman" panose="02020603050405020304" pitchFamily="18" charset="0"/>
              </a:rPr>
              <a:t>・作品制作開始（下描き）</a:t>
            </a:r>
            <a:r>
              <a:rPr lang="en-US" altLang="ja-JP" sz="1200" kern="100" dirty="0">
                <a:effectLst/>
                <a:latin typeface="メイリオ" panose="020B0604030504040204" pitchFamily="50" charset="-128"/>
                <a:ea typeface="メイリオ" panose="020B0604030504040204" pitchFamily="50" charset="-128"/>
                <a:cs typeface="Times New Roman" panose="02020603050405020304" pitchFamily="18" charset="0"/>
              </a:rPr>
              <a:t> </a:t>
            </a:r>
            <a:endParaRPr lang="ja-JP" altLang="ja-JP" sz="1200" kern="100" dirty="0">
              <a:effectLst/>
              <a:latin typeface="メイリオ" panose="020B0604030504040204" pitchFamily="50" charset="-128"/>
              <a:ea typeface="メイリオ" panose="020B0604030504040204" pitchFamily="50" charset="-128"/>
              <a:cs typeface="Times New Roman" panose="02020603050405020304" pitchFamily="18" charset="0"/>
            </a:endParaRPr>
          </a:p>
          <a:p>
            <a:pPr indent="933450" algn="just">
              <a:lnSpc>
                <a:spcPts val="1600"/>
              </a:lnSpc>
            </a:pPr>
            <a:r>
              <a:rPr lang="en-US" altLang="ja-JP" sz="1200" kern="100" dirty="0">
                <a:effectLst/>
                <a:latin typeface="メイリオ" panose="020B0604030504040204" pitchFamily="50" charset="-128"/>
                <a:ea typeface="メイリオ" panose="020B0604030504040204" pitchFamily="50" charset="-128"/>
                <a:cs typeface="Times New Roman" panose="02020603050405020304" pitchFamily="18" charset="0"/>
              </a:rPr>
              <a:t>  (</a:t>
            </a:r>
            <a:r>
              <a:rPr lang="ja-JP" altLang="ja-JP" sz="1200" kern="100" dirty="0">
                <a:effectLst/>
                <a:latin typeface="メイリオ" panose="020B0604030504040204" pitchFamily="50" charset="-128"/>
                <a:ea typeface="メイリオ" panose="020B0604030504040204" pitchFamily="50" charset="-128"/>
                <a:cs typeface="Times New Roman" panose="02020603050405020304" pitchFamily="18" charset="0"/>
              </a:rPr>
              <a:t>午後</a:t>
            </a:r>
            <a:r>
              <a:rPr lang="en-US" altLang="ja-JP" sz="1200" kern="100" dirty="0">
                <a:effectLst/>
                <a:latin typeface="メイリオ" panose="020B0604030504040204" pitchFamily="50" charset="-128"/>
                <a:ea typeface="メイリオ" panose="020B0604030504040204" pitchFamily="50" charset="-128"/>
                <a:cs typeface="Times New Roman" panose="02020603050405020304" pitchFamily="18" charset="0"/>
              </a:rPr>
              <a:t>)</a:t>
            </a:r>
            <a:r>
              <a:rPr lang="ja-JP" altLang="en-US" sz="1200" kern="100" dirty="0">
                <a:effectLst/>
                <a:latin typeface="メイリオ" panose="020B0604030504040204" pitchFamily="50" charset="-128"/>
                <a:ea typeface="メイリオ" panose="020B0604030504040204" pitchFamily="50" charset="-128"/>
                <a:cs typeface="Times New Roman" panose="02020603050405020304" pitchFamily="18" charset="0"/>
              </a:rPr>
              <a:t>・</a:t>
            </a:r>
            <a:r>
              <a:rPr lang="ja-JP" altLang="ja-JP" sz="1200" kern="100" dirty="0">
                <a:effectLst/>
                <a:latin typeface="メイリオ" panose="020B0604030504040204" pitchFamily="50" charset="-128"/>
                <a:ea typeface="メイリオ" panose="020B0604030504040204" pitchFamily="50" charset="-128"/>
                <a:cs typeface="Times New Roman" panose="02020603050405020304" pitchFamily="18" charset="0"/>
              </a:rPr>
              <a:t>作品制作（午前の続き、着彩）</a:t>
            </a:r>
            <a:endParaRPr lang="en-US" altLang="ja-JP" sz="1200" kern="100" dirty="0">
              <a:latin typeface="メイリオ" panose="020B0604030504040204" pitchFamily="50" charset="-128"/>
              <a:ea typeface="メイリオ" panose="020B0604030504040204" pitchFamily="50" charset="-128"/>
              <a:cs typeface="Times New Roman" panose="02020603050405020304" pitchFamily="18" charset="0"/>
            </a:endParaRPr>
          </a:p>
          <a:p>
            <a:pPr indent="933450" algn="just">
              <a:lnSpc>
                <a:spcPts val="1600"/>
              </a:lnSpc>
            </a:pPr>
            <a:r>
              <a:rPr lang="en-US" altLang="ja-JP" sz="1200" kern="100" dirty="0">
                <a:effectLst/>
                <a:latin typeface="メイリオ" panose="020B0604030504040204" pitchFamily="50" charset="-128"/>
                <a:ea typeface="メイリオ" panose="020B0604030504040204" pitchFamily="50" charset="-128"/>
                <a:cs typeface="Times New Roman" panose="02020603050405020304" pitchFamily="18" charset="0"/>
              </a:rPr>
              <a:t>          </a:t>
            </a:r>
            <a:r>
              <a:rPr lang="ja-JP" altLang="ja-JP" sz="1200" kern="100" dirty="0">
                <a:effectLst/>
                <a:latin typeface="メイリオ" panose="020B0604030504040204" pitchFamily="50" charset="-128"/>
                <a:ea typeface="メイリオ" panose="020B0604030504040204" pitchFamily="50" charset="-128"/>
                <a:cs typeface="Times New Roman" panose="02020603050405020304" pitchFamily="18" charset="0"/>
              </a:rPr>
              <a:t>・作画と並行して</a:t>
            </a:r>
            <a:r>
              <a:rPr lang="ja-JP" altLang="ja-JP" sz="1200" kern="100" dirty="0">
                <a:solidFill>
                  <a:srgbClr val="000000"/>
                </a:solidFill>
                <a:effectLst/>
                <a:latin typeface="メイリオ" panose="020B0604030504040204" pitchFamily="50" charset="-128"/>
                <a:ea typeface="メイリオ" panose="020B0604030504040204" pitchFamily="50" charset="-128"/>
                <a:cs typeface="Times New Roman" panose="02020603050405020304" pitchFamily="18" charset="0"/>
              </a:rPr>
              <a:t>持参した作品のアドバイス</a:t>
            </a:r>
            <a:r>
              <a:rPr lang="en-US" altLang="ja-JP" sz="1200" kern="100" dirty="0">
                <a:effectLst/>
                <a:latin typeface="メイリオ" panose="020B0604030504040204" pitchFamily="50" charset="-128"/>
                <a:ea typeface="メイリオ" panose="020B0604030504040204" pitchFamily="50" charset="-128"/>
                <a:cs typeface="Times New Roman" panose="02020603050405020304" pitchFamily="18" charset="0"/>
              </a:rPr>
              <a:t> </a:t>
            </a:r>
            <a:endParaRPr lang="ja-JP" altLang="ja-JP" sz="1200" kern="100" dirty="0">
              <a:effectLst/>
              <a:latin typeface="メイリオ" panose="020B0604030504040204" pitchFamily="50" charset="-128"/>
              <a:ea typeface="メイリオ" panose="020B0604030504040204" pitchFamily="50" charset="-128"/>
              <a:cs typeface="Times New Roman" panose="02020603050405020304" pitchFamily="18" charset="0"/>
            </a:endParaRPr>
          </a:p>
          <a:p>
            <a:pPr algn="just">
              <a:lnSpc>
                <a:spcPts val="1600"/>
              </a:lnSpc>
            </a:pPr>
            <a:r>
              <a:rPr lang="ja-JP" altLang="ja-JP" sz="1200" kern="100" dirty="0">
                <a:effectLst/>
                <a:latin typeface="メイリオ" panose="020B0604030504040204" pitchFamily="50" charset="-128"/>
                <a:ea typeface="メイリオ" panose="020B0604030504040204" pitchFamily="50" charset="-128"/>
                <a:cs typeface="Times New Roman" panose="02020603050405020304" pitchFamily="18" charset="0"/>
              </a:rPr>
              <a:t>⑤　人　数　：</a:t>
            </a:r>
            <a:r>
              <a:rPr lang="en-US" altLang="ja-JP" sz="1200" kern="100" dirty="0">
                <a:effectLst/>
                <a:latin typeface="メイリオ" panose="020B0604030504040204" pitchFamily="50" charset="-128"/>
                <a:ea typeface="メイリオ" panose="020B0604030504040204" pitchFamily="50" charset="-128"/>
                <a:cs typeface="Times New Roman" panose="02020603050405020304" pitchFamily="18" charset="0"/>
              </a:rPr>
              <a:t> 30</a:t>
            </a:r>
            <a:r>
              <a:rPr lang="ja-JP" altLang="ja-JP" sz="1200" kern="100" dirty="0">
                <a:effectLst/>
                <a:latin typeface="メイリオ" panose="020B0604030504040204" pitchFamily="50" charset="-128"/>
                <a:ea typeface="メイリオ" panose="020B0604030504040204" pitchFamily="50" charset="-128"/>
                <a:cs typeface="Times New Roman" panose="02020603050405020304" pitchFamily="18" charset="0"/>
              </a:rPr>
              <a:t>名</a:t>
            </a:r>
          </a:p>
          <a:p>
            <a:pPr algn="just">
              <a:lnSpc>
                <a:spcPts val="1600"/>
              </a:lnSpc>
            </a:pPr>
            <a:r>
              <a:rPr lang="ja-JP" altLang="ja-JP" sz="1200" kern="100" dirty="0">
                <a:effectLst/>
                <a:latin typeface="メイリオ" panose="020B0604030504040204" pitchFamily="50" charset="-128"/>
                <a:ea typeface="メイリオ" panose="020B0604030504040204" pitchFamily="50" charset="-128"/>
                <a:cs typeface="Times New Roman" panose="02020603050405020304" pitchFamily="18" charset="0"/>
              </a:rPr>
              <a:t>⑥　会　費　：</a:t>
            </a:r>
            <a:r>
              <a:rPr lang="en-US" altLang="ja-JP" sz="1200" kern="100" dirty="0">
                <a:effectLst/>
                <a:latin typeface="メイリオ" panose="020B0604030504040204" pitchFamily="50" charset="-128"/>
                <a:ea typeface="メイリオ" panose="020B0604030504040204" pitchFamily="50" charset="-128"/>
                <a:cs typeface="Times New Roman" panose="02020603050405020304" pitchFamily="18" charset="0"/>
              </a:rPr>
              <a:t> </a:t>
            </a:r>
            <a:r>
              <a:rPr lang="ja-JP" altLang="ja-JP" sz="1200" kern="100" dirty="0">
                <a:effectLst/>
                <a:latin typeface="メイリオ" panose="020B0604030504040204" pitchFamily="50" charset="-128"/>
                <a:ea typeface="メイリオ" panose="020B0604030504040204" pitchFamily="50" charset="-128"/>
                <a:cs typeface="Times New Roman" panose="02020603050405020304" pitchFamily="18" charset="0"/>
              </a:rPr>
              <a:t>会員</a:t>
            </a:r>
            <a:r>
              <a:rPr lang="en-US" altLang="ja-JP" sz="1200" kern="100" dirty="0">
                <a:effectLst/>
                <a:latin typeface="メイリオ" panose="020B0604030504040204" pitchFamily="50" charset="-128"/>
                <a:ea typeface="メイリオ" panose="020B0604030504040204" pitchFamily="50" charset="-128"/>
                <a:cs typeface="Times New Roman" panose="02020603050405020304" pitchFamily="18" charset="0"/>
              </a:rPr>
              <a:t>  5,000</a:t>
            </a:r>
            <a:r>
              <a:rPr lang="ja-JP" altLang="ja-JP" sz="1200" kern="100" dirty="0">
                <a:effectLst/>
                <a:latin typeface="メイリオ" panose="020B0604030504040204" pitchFamily="50" charset="-128"/>
                <a:ea typeface="メイリオ" panose="020B0604030504040204" pitchFamily="50" charset="-128"/>
                <a:cs typeface="Times New Roman" panose="02020603050405020304" pitchFamily="18" charset="0"/>
              </a:rPr>
              <a:t>円、一般</a:t>
            </a:r>
            <a:r>
              <a:rPr lang="en-US" altLang="ja-JP" sz="1200" kern="100" dirty="0">
                <a:effectLst/>
                <a:latin typeface="メイリオ" panose="020B0604030504040204" pitchFamily="50" charset="-128"/>
                <a:ea typeface="メイリオ" panose="020B0604030504040204" pitchFamily="50" charset="-128"/>
                <a:cs typeface="Times New Roman" panose="02020603050405020304" pitchFamily="18" charset="0"/>
              </a:rPr>
              <a:t>  6,000</a:t>
            </a:r>
            <a:r>
              <a:rPr lang="ja-JP" altLang="ja-JP" sz="1200" kern="100" dirty="0">
                <a:effectLst/>
                <a:latin typeface="メイリオ" panose="020B0604030504040204" pitchFamily="50" charset="-128"/>
                <a:ea typeface="メイリオ" panose="020B0604030504040204" pitchFamily="50" charset="-128"/>
                <a:cs typeface="Times New Roman" panose="02020603050405020304" pitchFamily="18" charset="0"/>
              </a:rPr>
              <a:t>円</a:t>
            </a:r>
          </a:p>
          <a:p>
            <a:pPr algn="just">
              <a:lnSpc>
                <a:spcPts val="1600"/>
              </a:lnSpc>
            </a:pPr>
            <a:r>
              <a:rPr lang="ja-JP" altLang="ja-JP" sz="1200" kern="100" dirty="0">
                <a:effectLst/>
                <a:latin typeface="メイリオ" panose="020B0604030504040204" pitchFamily="50" charset="-128"/>
                <a:ea typeface="メイリオ" panose="020B0604030504040204" pitchFamily="50" charset="-128"/>
                <a:cs typeface="Times New Roman" panose="02020603050405020304" pitchFamily="18" charset="0"/>
              </a:rPr>
              <a:t>⑦　講　師　：</a:t>
            </a:r>
            <a:r>
              <a:rPr lang="en-US" altLang="ja-JP" sz="1200" kern="100" dirty="0">
                <a:effectLst/>
                <a:latin typeface="メイリオ" panose="020B0604030504040204" pitchFamily="50" charset="-128"/>
                <a:ea typeface="メイリオ" panose="020B0604030504040204" pitchFamily="50" charset="-128"/>
                <a:cs typeface="Times New Roman" panose="02020603050405020304" pitchFamily="18" charset="0"/>
              </a:rPr>
              <a:t> </a:t>
            </a:r>
            <a:r>
              <a:rPr lang="ja-JP" altLang="ja-JP" sz="1200" kern="100" dirty="0">
                <a:effectLst/>
                <a:latin typeface="メイリオ" panose="020B0604030504040204" pitchFamily="50" charset="-128"/>
                <a:ea typeface="メイリオ" panose="020B0604030504040204" pitchFamily="50" charset="-128"/>
                <a:cs typeface="Times New Roman" panose="02020603050405020304" pitchFamily="18" charset="0"/>
              </a:rPr>
              <a:t>荒井 </a:t>
            </a:r>
            <a:r>
              <a:rPr lang="en-US" altLang="ja-JP" sz="1200" kern="100" dirty="0">
                <a:effectLst/>
                <a:latin typeface="メイリオ" panose="020B0604030504040204" pitchFamily="50" charset="-128"/>
                <a:ea typeface="メイリオ" panose="020B0604030504040204" pitchFamily="50" charset="-128"/>
                <a:cs typeface="Times New Roman" panose="02020603050405020304" pitchFamily="18" charset="0"/>
              </a:rPr>
              <a:t> </a:t>
            </a:r>
            <a:r>
              <a:rPr lang="ja-JP" altLang="ja-JP" sz="1200" kern="100" dirty="0">
                <a:effectLst/>
                <a:latin typeface="メイリオ" panose="020B0604030504040204" pitchFamily="50" charset="-128"/>
                <a:ea typeface="メイリオ" panose="020B0604030504040204" pitchFamily="50" charset="-128"/>
                <a:cs typeface="Times New Roman" panose="02020603050405020304" pitchFamily="18" charset="0"/>
              </a:rPr>
              <a:t>美智代</a:t>
            </a:r>
            <a:r>
              <a:rPr lang="en-US" altLang="ja-JP" sz="1200" kern="100" dirty="0">
                <a:effectLst/>
                <a:latin typeface="メイリオ" panose="020B0604030504040204" pitchFamily="50" charset="-128"/>
                <a:ea typeface="メイリオ" panose="020B0604030504040204" pitchFamily="50" charset="-128"/>
                <a:cs typeface="Times New Roman" panose="02020603050405020304" pitchFamily="18" charset="0"/>
              </a:rPr>
              <a:t> </a:t>
            </a:r>
            <a:r>
              <a:rPr lang="ja-JP" altLang="ja-JP" sz="1200" kern="100" dirty="0">
                <a:effectLst/>
                <a:latin typeface="メイリオ" panose="020B0604030504040204" pitchFamily="50" charset="-128"/>
                <a:ea typeface="メイリオ" panose="020B0604030504040204" pitchFamily="50" charset="-128"/>
                <a:cs typeface="Times New Roman" panose="02020603050405020304" pitchFamily="18" charset="0"/>
              </a:rPr>
              <a:t> 先生（東光会）</a:t>
            </a:r>
          </a:p>
          <a:p>
            <a:pPr algn="just">
              <a:lnSpc>
                <a:spcPts val="1600"/>
              </a:lnSpc>
            </a:pPr>
            <a:r>
              <a:rPr lang="ja-JP" altLang="ja-JP" sz="1200" kern="100" dirty="0">
                <a:effectLst/>
                <a:latin typeface="メイリオ" panose="020B0604030504040204" pitchFamily="50" charset="-128"/>
                <a:ea typeface="メイリオ" panose="020B0604030504040204" pitchFamily="50" charset="-128"/>
                <a:cs typeface="Times New Roman" panose="02020603050405020304" pitchFamily="18" charset="0"/>
              </a:rPr>
              <a:t>⑧　持参する物　：</a:t>
            </a:r>
            <a:r>
              <a:rPr lang="en-US" altLang="ja-JP" sz="1200" kern="100" dirty="0">
                <a:effectLst/>
                <a:latin typeface="メイリオ" panose="020B0604030504040204" pitchFamily="50" charset="-128"/>
                <a:ea typeface="メイリオ" panose="020B0604030504040204" pitchFamily="50" charset="-128"/>
                <a:cs typeface="Times New Roman" panose="02020603050405020304" pitchFamily="18" charset="0"/>
              </a:rPr>
              <a:t> </a:t>
            </a:r>
            <a:r>
              <a:rPr lang="ja-JP" altLang="ja-JP" sz="1200" kern="100" dirty="0">
                <a:effectLst/>
                <a:latin typeface="メイリオ" panose="020B0604030504040204" pitchFamily="50" charset="-128"/>
                <a:ea typeface="メイリオ" panose="020B0604030504040204" pitchFamily="50" charset="-128"/>
                <a:cs typeface="Times New Roman" panose="02020603050405020304" pitchFamily="18" charset="0"/>
              </a:rPr>
              <a:t>画材自由</a:t>
            </a:r>
          </a:p>
          <a:p>
            <a:pPr indent="666750" algn="just">
              <a:lnSpc>
                <a:spcPts val="1600"/>
              </a:lnSpc>
            </a:pPr>
            <a:r>
              <a:rPr lang="ja-JP" altLang="ja-JP" sz="1200" kern="100" dirty="0">
                <a:effectLst/>
                <a:latin typeface="メイリオ" panose="020B0604030504040204" pitchFamily="50" charset="-128"/>
                <a:ea typeface="メイリオ" panose="020B0604030504040204" pitchFamily="50" charset="-128"/>
                <a:cs typeface="Times New Roman" panose="02020603050405020304" pitchFamily="18" charset="0"/>
              </a:rPr>
              <a:t>　　水彩、アクリル、油彩等道具一式、画用紙、</a:t>
            </a:r>
          </a:p>
          <a:p>
            <a:pPr indent="933450" algn="just">
              <a:lnSpc>
                <a:spcPts val="1600"/>
              </a:lnSpc>
            </a:pPr>
            <a:r>
              <a:rPr lang="ja-JP" altLang="ja-JP" sz="1200" kern="100" dirty="0">
                <a:effectLst/>
                <a:latin typeface="メイリオ" panose="020B0604030504040204" pitchFamily="50" charset="-128"/>
                <a:ea typeface="メイリオ" panose="020B0604030504040204" pitchFamily="50" charset="-128"/>
                <a:cs typeface="Times New Roman" panose="02020603050405020304" pitchFamily="18" charset="0"/>
              </a:rPr>
              <a:t>キャンバス（Ｆ６～８）、鉛筆、練り消し等。</a:t>
            </a:r>
          </a:p>
          <a:p>
            <a:pPr indent="1000125" algn="just">
              <a:lnSpc>
                <a:spcPts val="600"/>
              </a:lnSpc>
            </a:pPr>
            <a:r>
              <a:rPr lang="ja-JP" altLang="ja-JP" sz="1200" kern="100" dirty="0">
                <a:effectLst/>
                <a:latin typeface="メイリオ" panose="020B0604030504040204" pitchFamily="50" charset="-128"/>
                <a:ea typeface="メイリオ" panose="020B0604030504040204" pitchFamily="50" charset="-128"/>
                <a:cs typeface="Times New Roman" panose="02020603050405020304" pitchFamily="18" charset="0"/>
              </a:rPr>
              <a:t>　</a:t>
            </a:r>
          </a:p>
          <a:p>
            <a:pPr algn="just">
              <a:lnSpc>
                <a:spcPts val="1600"/>
              </a:lnSpc>
            </a:pPr>
            <a:r>
              <a:rPr lang="ja-JP" altLang="ja-JP" sz="1200" kern="100" dirty="0">
                <a:effectLst/>
                <a:latin typeface="メイリオ" panose="020B0604030504040204" pitchFamily="50" charset="-128"/>
                <a:ea typeface="メイリオ" panose="020B0604030504040204" pitchFamily="50" charset="-128"/>
                <a:cs typeface="Times New Roman" panose="02020603050405020304" pitchFamily="18" charset="0"/>
              </a:rPr>
              <a:t>⑨　昼　食　：アトリエ内での食事も可能</a:t>
            </a:r>
          </a:p>
        </p:txBody>
      </p:sp>
      <p:sp>
        <p:nvSpPr>
          <p:cNvPr id="5" name="テキスト ボックス 4">
            <a:extLst>
              <a:ext uri="{FF2B5EF4-FFF2-40B4-BE49-F238E27FC236}">
                <a16:creationId xmlns:a16="http://schemas.microsoft.com/office/drawing/2014/main" id="{8B880DF2-3279-20BC-8D64-BF7E41DD7AEE}"/>
              </a:ext>
            </a:extLst>
          </p:cNvPr>
          <p:cNvSpPr txBox="1"/>
          <p:nvPr/>
        </p:nvSpPr>
        <p:spPr>
          <a:xfrm>
            <a:off x="1155483" y="992782"/>
            <a:ext cx="4615601" cy="666618"/>
          </a:xfrm>
          <a:prstGeom prst="rect">
            <a:avLst/>
          </a:prstGeom>
          <a:solidFill>
            <a:sysClr val="window" lastClr="FFFFFF"/>
          </a:solidFill>
          <a:ln w="12700">
            <a:solidFill>
              <a:schemeClr val="tx1"/>
            </a:solidFill>
          </a:ln>
          <a:effectLst>
            <a:outerShdw blurRad="50800" dist="38100" dir="2700000" algn="tl" rotWithShape="0">
              <a:prstClr val="black">
                <a:alpha val="40000"/>
              </a:prstClr>
            </a:outerShdw>
          </a:effectLst>
        </p:spPr>
        <p:txBody>
          <a:bodyPr rot="0" spcFirstLastPara="0" vert="horz" wrap="square" lIns="104918" tIns="52459" rIns="104918" bIns="52459" numCol="1" spcCol="0" rtlCol="0" fromWordArt="0" anchor="b" anchorCtr="0" forceAA="0" compatLnSpc="1">
            <a:prstTxWarp prst="textNoShape">
              <a:avLst/>
            </a:prstTxWarp>
            <a:noAutofit/>
          </a:bodyPr>
          <a:lstStyle/>
          <a:p>
            <a:pPr lvl="0"/>
            <a:r>
              <a:rPr lang="ja-JP" altLang="en-US" sz="1600" b="1" kern="100" dirty="0">
                <a:latin typeface="メイリオ" panose="020B0604030504040204" pitchFamily="50" charset="-128"/>
                <a:ea typeface="メイリオ" panose="020B0604030504040204" pitchFamily="50" charset="-128"/>
                <a:cs typeface="Times New Roman" panose="02020603050405020304" pitchFamily="18" charset="0"/>
              </a:rPr>
              <a:t>　（１）</a:t>
            </a:r>
            <a:r>
              <a:rPr lang="ja-JP" altLang="ja-JP" sz="1800" b="1" dirty="0">
                <a:effectLst/>
                <a:latin typeface="メイリオ" panose="020B0604030504040204" pitchFamily="50" charset="-128"/>
                <a:ea typeface="メイリオ" panose="020B0604030504040204" pitchFamily="50" charset="-128"/>
                <a:cs typeface="Times New Roman" panose="02020603050405020304" pitchFamily="18" charset="0"/>
              </a:rPr>
              <a:t>美の法則を実践してみよう！ </a:t>
            </a:r>
            <a:r>
              <a:rPr lang="ja-JP" altLang="en-US" sz="1800" b="1" dirty="0">
                <a:effectLst/>
                <a:latin typeface="メイリオ" panose="020B0604030504040204" pitchFamily="50" charset="-128"/>
                <a:ea typeface="メイリオ" panose="020B0604030504040204" pitchFamily="50" charset="-128"/>
                <a:cs typeface="Times New Roman" panose="02020603050405020304" pitchFamily="18" charset="0"/>
              </a:rPr>
              <a:t>　　</a:t>
            </a:r>
          </a:p>
          <a:p>
            <a:pPr lvl="0"/>
            <a:r>
              <a:rPr lang="ja-JP" altLang="en-US" sz="1800" b="1" dirty="0">
                <a:latin typeface="メイリオ" panose="020B0604030504040204" pitchFamily="50" charset="-128"/>
                <a:ea typeface="メイリオ" panose="020B0604030504040204" pitchFamily="50" charset="-128"/>
                <a:cs typeface="Times New Roman" panose="02020603050405020304" pitchFamily="18" charset="0"/>
              </a:rPr>
              <a:t>　　　　</a:t>
            </a:r>
            <a:r>
              <a:rPr lang="ja-JP" altLang="ja-JP" sz="1800" b="1" dirty="0">
                <a:effectLst/>
                <a:latin typeface="メイリオ" panose="020B0604030504040204" pitchFamily="50" charset="-128"/>
                <a:ea typeface="メイリオ" panose="020B0604030504040204" pitchFamily="50" charset="-128"/>
                <a:cs typeface="Times New Roman" panose="02020603050405020304" pitchFamily="18" charset="0"/>
              </a:rPr>
              <a:t>～ 名画の分析から学ぶ事 ～</a:t>
            </a:r>
            <a:endParaRPr lang="en-US" altLang="ja-JP" sz="1600" b="1" dirty="0">
              <a:latin typeface="メイリオ" panose="020B0604030504040204" pitchFamily="50" charset="-128"/>
              <a:ea typeface="メイリオ" panose="020B0604030504040204" pitchFamily="50" charset="-128"/>
            </a:endParaRPr>
          </a:p>
        </p:txBody>
      </p:sp>
      <p:pic>
        <p:nvPicPr>
          <p:cNvPr id="6" name="Picture 2" descr="G:\新しいフォルダ\ABCDEF.jpg">
            <a:extLst>
              <a:ext uri="{FF2B5EF4-FFF2-40B4-BE49-F238E27FC236}">
                <a16:creationId xmlns:a16="http://schemas.microsoft.com/office/drawing/2014/main" id="{3B2E9AB2-4927-63E8-874F-158F99D2FA95}"/>
              </a:ext>
            </a:extLst>
          </p:cNvPr>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b="90700"/>
          <a:stretch/>
        </p:blipFill>
        <p:spPr bwMode="auto">
          <a:xfrm>
            <a:off x="5212974" y="4054684"/>
            <a:ext cx="260184" cy="29014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3226460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テキスト ボックス 9">
            <a:extLst>
              <a:ext uri="{FF2B5EF4-FFF2-40B4-BE49-F238E27FC236}">
                <a16:creationId xmlns:a16="http://schemas.microsoft.com/office/drawing/2014/main" id="{5BD72171-3A12-FD31-2ABB-FF8804D08AF4}"/>
              </a:ext>
            </a:extLst>
          </p:cNvPr>
          <p:cNvSpPr txBox="1"/>
          <p:nvPr/>
        </p:nvSpPr>
        <p:spPr>
          <a:xfrm>
            <a:off x="1029226" y="3180483"/>
            <a:ext cx="4941268" cy="3158557"/>
          </a:xfrm>
          <a:prstGeom prst="rect">
            <a:avLst/>
          </a:prstGeom>
          <a:noFill/>
        </p:spPr>
        <p:txBody>
          <a:bodyPr wrap="square">
            <a:spAutoFit/>
          </a:bodyPr>
          <a:lstStyle/>
          <a:p>
            <a:pPr marL="342900" lvl="0" indent="-342900" algn="just">
              <a:lnSpc>
                <a:spcPts val="1800"/>
              </a:lnSpc>
              <a:buFont typeface="+mj-ea"/>
              <a:buAutoNum type="circleNumDbPlain"/>
            </a:pPr>
            <a:r>
              <a:rPr lang="ja-JP" altLang="ja-JP" sz="1200" kern="100" dirty="0">
                <a:effectLst/>
                <a:latin typeface="メイリオ" panose="020B0604030504040204" pitchFamily="50" charset="-128"/>
                <a:ea typeface="メイリオ" panose="020B0604030504040204" pitchFamily="50" charset="-128"/>
                <a:cs typeface="Times New Roman" panose="02020603050405020304" pitchFamily="18" charset="0"/>
              </a:rPr>
              <a:t>月　日　：</a:t>
            </a:r>
            <a:r>
              <a:rPr lang="en-US" altLang="ja-JP" sz="1200" kern="100" dirty="0">
                <a:effectLst/>
                <a:latin typeface="メイリオ" panose="020B0604030504040204" pitchFamily="50" charset="-128"/>
                <a:ea typeface="メイリオ" panose="020B0604030504040204" pitchFamily="50" charset="-128"/>
                <a:cs typeface="Times New Roman" panose="02020603050405020304" pitchFamily="18" charset="0"/>
              </a:rPr>
              <a:t> 2024</a:t>
            </a:r>
            <a:r>
              <a:rPr lang="ja-JP" altLang="ja-JP" sz="1200" kern="100" dirty="0">
                <a:effectLst/>
                <a:latin typeface="メイリオ" panose="020B0604030504040204" pitchFamily="50" charset="-128"/>
                <a:ea typeface="メイリオ" panose="020B0604030504040204" pitchFamily="50" charset="-128"/>
                <a:cs typeface="Times New Roman" panose="02020603050405020304" pitchFamily="18" charset="0"/>
              </a:rPr>
              <a:t>年</a:t>
            </a:r>
            <a:r>
              <a:rPr lang="en-US" altLang="ja-JP" sz="1200" kern="100" dirty="0">
                <a:effectLst/>
                <a:latin typeface="メイリオ" panose="020B0604030504040204" pitchFamily="50" charset="-128"/>
                <a:ea typeface="メイリオ" panose="020B0604030504040204" pitchFamily="50" charset="-128"/>
                <a:cs typeface="Times New Roman" panose="02020603050405020304" pitchFamily="18" charset="0"/>
              </a:rPr>
              <a:t>11</a:t>
            </a:r>
            <a:r>
              <a:rPr lang="ja-JP" altLang="ja-JP" sz="1200" kern="100" dirty="0">
                <a:effectLst/>
                <a:latin typeface="メイリオ" panose="020B0604030504040204" pitchFamily="50" charset="-128"/>
                <a:ea typeface="メイリオ" panose="020B0604030504040204" pitchFamily="50" charset="-128"/>
                <a:cs typeface="Times New Roman" panose="02020603050405020304" pitchFamily="18" charset="0"/>
              </a:rPr>
              <a:t>月</a:t>
            </a:r>
            <a:r>
              <a:rPr lang="en-US" altLang="ja-JP" sz="1200" kern="100" dirty="0">
                <a:effectLst/>
                <a:latin typeface="メイリオ" panose="020B0604030504040204" pitchFamily="50" charset="-128"/>
                <a:ea typeface="メイリオ" panose="020B0604030504040204" pitchFamily="50" charset="-128"/>
                <a:cs typeface="Times New Roman" panose="02020603050405020304" pitchFamily="18" charset="0"/>
              </a:rPr>
              <a:t>17</a:t>
            </a:r>
            <a:r>
              <a:rPr lang="ja-JP" altLang="ja-JP" sz="1200" kern="100" dirty="0">
                <a:effectLst/>
                <a:latin typeface="メイリオ" panose="020B0604030504040204" pitchFamily="50" charset="-128"/>
                <a:ea typeface="メイリオ" panose="020B0604030504040204" pitchFamily="50" charset="-128"/>
                <a:cs typeface="Times New Roman" panose="02020603050405020304" pitchFamily="18" charset="0"/>
              </a:rPr>
              <a:t>、</a:t>
            </a:r>
            <a:r>
              <a:rPr lang="en-US" altLang="ja-JP" sz="1200" kern="100" dirty="0">
                <a:effectLst/>
                <a:latin typeface="メイリオ" panose="020B0604030504040204" pitchFamily="50" charset="-128"/>
                <a:ea typeface="メイリオ" panose="020B0604030504040204" pitchFamily="50" charset="-128"/>
                <a:cs typeface="Times New Roman" panose="02020603050405020304" pitchFamily="18" charset="0"/>
              </a:rPr>
              <a:t>24</a:t>
            </a:r>
            <a:r>
              <a:rPr lang="ja-JP" altLang="ja-JP" sz="1200" kern="100" dirty="0">
                <a:effectLst/>
                <a:latin typeface="メイリオ" panose="020B0604030504040204" pitchFamily="50" charset="-128"/>
                <a:ea typeface="メイリオ" panose="020B0604030504040204" pitchFamily="50" charset="-128"/>
                <a:cs typeface="Times New Roman" panose="02020603050405020304" pitchFamily="18" charset="0"/>
              </a:rPr>
              <a:t>日（日）</a:t>
            </a:r>
          </a:p>
          <a:p>
            <a:pPr marL="342900" lvl="0" indent="-342900" algn="just">
              <a:lnSpc>
                <a:spcPts val="1800"/>
              </a:lnSpc>
              <a:buFont typeface="+mj-ea"/>
              <a:buAutoNum type="circleNumDbPlain"/>
            </a:pPr>
            <a:r>
              <a:rPr lang="ja-JP" altLang="ja-JP" sz="1200" kern="100" dirty="0">
                <a:effectLst/>
                <a:latin typeface="メイリオ" panose="020B0604030504040204" pitchFamily="50" charset="-128"/>
                <a:ea typeface="メイリオ" panose="020B0604030504040204" pitchFamily="50" charset="-128"/>
                <a:cs typeface="Times New Roman" panose="02020603050405020304" pitchFamily="18" charset="0"/>
              </a:rPr>
              <a:t>場　所　：</a:t>
            </a:r>
            <a:r>
              <a:rPr lang="en-US" altLang="ja-JP" sz="1200" kern="100" dirty="0">
                <a:effectLst/>
                <a:latin typeface="メイリオ" panose="020B0604030504040204" pitchFamily="50" charset="-128"/>
                <a:ea typeface="メイリオ" panose="020B0604030504040204" pitchFamily="50" charset="-128"/>
                <a:cs typeface="Times New Roman" panose="02020603050405020304" pitchFamily="18" charset="0"/>
              </a:rPr>
              <a:t> </a:t>
            </a:r>
            <a:r>
              <a:rPr lang="ja-JP" altLang="ja-JP" sz="1200" kern="100" dirty="0">
                <a:effectLst/>
                <a:latin typeface="メイリオ" panose="020B0604030504040204" pitchFamily="50" charset="-128"/>
                <a:ea typeface="メイリオ" panose="020B0604030504040204" pitchFamily="50" charset="-128"/>
                <a:cs typeface="Times New Roman" panose="02020603050405020304" pitchFamily="18" charset="0"/>
              </a:rPr>
              <a:t>友の会アトリエ</a:t>
            </a:r>
            <a:r>
              <a:rPr lang="en-US" altLang="ja-JP" sz="1200" kern="100" dirty="0">
                <a:effectLst/>
                <a:latin typeface="メイリオ" panose="020B0604030504040204" pitchFamily="50" charset="-128"/>
                <a:ea typeface="メイリオ" panose="020B0604030504040204" pitchFamily="50" charset="-128"/>
                <a:cs typeface="Times New Roman" panose="02020603050405020304" pitchFamily="18" charset="0"/>
              </a:rPr>
              <a:t>(</a:t>
            </a:r>
            <a:r>
              <a:rPr lang="ja-JP" altLang="ja-JP" sz="1200" kern="100" dirty="0">
                <a:effectLst/>
                <a:latin typeface="メイリオ" panose="020B0604030504040204" pitchFamily="50" charset="-128"/>
                <a:ea typeface="メイリオ" panose="020B0604030504040204" pitchFamily="50" charset="-128"/>
                <a:cs typeface="Times New Roman" panose="02020603050405020304" pitchFamily="18" charset="0"/>
              </a:rPr>
              <a:t>港陽ビル</a:t>
            </a:r>
            <a:r>
              <a:rPr lang="en-US" altLang="ja-JP" sz="1200" kern="100" dirty="0">
                <a:effectLst/>
                <a:latin typeface="メイリオ" panose="020B0604030504040204" pitchFamily="50" charset="-128"/>
                <a:ea typeface="メイリオ" panose="020B0604030504040204" pitchFamily="50" charset="-128"/>
                <a:cs typeface="Times New Roman" panose="02020603050405020304" pitchFamily="18" charset="0"/>
              </a:rPr>
              <a:t>6</a:t>
            </a:r>
            <a:r>
              <a:rPr lang="ja-JP" altLang="ja-JP" sz="1200" kern="100" dirty="0">
                <a:effectLst/>
                <a:latin typeface="メイリオ" panose="020B0604030504040204" pitchFamily="50" charset="-128"/>
                <a:ea typeface="メイリオ" panose="020B0604030504040204" pitchFamily="50" charset="-128"/>
                <a:cs typeface="Times New Roman" panose="02020603050405020304" pitchFamily="18" charset="0"/>
              </a:rPr>
              <a:t>階</a:t>
            </a:r>
            <a:r>
              <a:rPr lang="en-US" altLang="ja-JP" sz="1200" kern="100" dirty="0">
                <a:effectLst/>
                <a:latin typeface="メイリオ" panose="020B0604030504040204" pitchFamily="50" charset="-128"/>
                <a:ea typeface="メイリオ" panose="020B0604030504040204" pitchFamily="50" charset="-128"/>
                <a:cs typeface="Times New Roman" panose="02020603050405020304" pitchFamily="18" charset="0"/>
              </a:rPr>
              <a:t>)</a:t>
            </a:r>
            <a:endParaRPr lang="ja-JP" altLang="ja-JP" sz="1200" kern="100" dirty="0">
              <a:effectLst/>
              <a:latin typeface="メイリオ" panose="020B0604030504040204" pitchFamily="50" charset="-128"/>
              <a:ea typeface="メイリオ" panose="020B0604030504040204" pitchFamily="50" charset="-128"/>
              <a:cs typeface="Times New Roman" panose="02020603050405020304" pitchFamily="18" charset="0"/>
            </a:endParaRPr>
          </a:p>
          <a:p>
            <a:pPr marL="342900" lvl="0" indent="-342900" algn="l">
              <a:lnSpc>
                <a:spcPts val="2400"/>
              </a:lnSpc>
              <a:buFont typeface="+mj-ea"/>
              <a:buAutoNum type="circleNumDbPlain"/>
            </a:pPr>
            <a:r>
              <a:rPr lang="ja-JP" altLang="ja-JP" sz="1200" kern="100" dirty="0">
                <a:effectLst/>
                <a:latin typeface="メイリオ" panose="020B0604030504040204" pitchFamily="50" charset="-128"/>
                <a:ea typeface="メイリオ" panose="020B0604030504040204" pitchFamily="50" charset="-128"/>
                <a:cs typeface="Times New Roman" panose="02020603050405020304" pitchFamily="18" charset="0"/>
              </a:rPr>
              <a:t>時　間　：</a:t>
            </a:r>
            <a:r>
              <a:rPr lang="en-US" altLang="ja-JP" sz="1200" kern="100" dirty="0">
                <a:effectLst/>
                <a:latin typeface="メイリオ" panose="020B0604030504040204" pitchFamily="50" charset="-128"/>
                <a:ea typeface="メイリオ" panose="020B0604030504040204" pitchFamily="50" charset="-128"/>
                <a:cs typeface="Times New Roman" panose="02020603050405020304" pitchFamily="18" charset="0"/>
              </a:rPr>
              <a:t> 10</a:t>
            </a:r>
            <a:r>
              <a:rPr lang="ja-JP" altLang="ja-JP" sz="1200" kern="100" dirty="0">
                <a:effectLst/>
                <a:latin typeface="メイリオ" panose="020B0604030504040204" pitchFamily="50" charset="-128"/>
                <a:ea typeface="メイリオ" panose="020B0604030504040204" pitchFamily="50" charset="-128"/>
                <a:cs typeface="Times New Roman" panose="02020603050405020304" pitchFamily="18" charset="0"/>
              </a:rPr>
              <a:t>：</a:t>
            </a:r>
            <a:r>
              <a:rPr lang="en-US" altLang="ja-JP" sz="1200" kern="100" dirty="0">
                <a:effectLst/>
                <a:latin typeface="メイリオ" panose="020B0604030504040204" pitchFamily="50" charset="-128"/>
                <a:ea typeface="メイリオ" panose="020B0604030504040204" pitchFamily="50" charset="-128"/>
                <a:cs typeface="Times New Roman" panose="02020603050405020304" pitchFamily="18" charset="0"/>
              </a:rPr>
              <a:t>00</a:t>
            </a:r>
            <a:r>
              <a:rPr lang="ja-JP" altLang="ja-JP" sz="1200" kern="100" dirty="0">
                <a:effectLst/>
                <a:latin typeface="メイリオ" panose="020B0604030504040204" pitchFamily="50" charset="-128"/>
                <a:ea typeface="メイリオ" panose="020B0604030504040204" pitchFamily="50" charset="-128"/>
                <a:cs typeface="Times New Roman" panose="02020603050405020304" pitchFamily="18" charset="0"/>
              </a:rPr>
              <a:t>～</a:t>
            </a:r>
            <a:r>
              <a:rPr lang="en-US" altLang="ja-JP" sz="1200" kern="100" dirty="0">
                <a:effectLst/>
                <a:latin typeface="メイリオ" panose="020B0604030504040204" pitchFamily="50" charset="-128"/>
                <a:ea typeface="メイリオ" panose="020B0604030504040204" pitchFamily="50" charset="-128"/>
                <a:cs typeface="Times New Roman" panose="02020603050405020304" pitchFamily="18" charset="0"/>
              </a:rPr>
              <a:t>16</a:t>
            </a:r>
            <a:r>
              <a:rPr lang="ja-JP" altLang="ja-JP" sz="1200" kern="100" dirty="0">
                <a:effectLst/>
                <a:latin typeface="メイリオ" panose="020B0604030504040204" pitchFamily="50" charset="-128"/>
                <a:ea typeface="メイリオ" panose="020B0604030504040204" pitchFamily="50" charset="-128"/>
                <a:cs typeface="Times New Roman" panose="02020603050405020304" pitchFamily="18" charset="0"/>
              </a:rPr>
              <a:t>：</a:t>
            </a:r>
            <a:r>
              <a:rPr lang="en-US" altLang="ja-JP" sz="1200" kern="100" dirty="0">
                <a:effectLst/>
                <a:latin typeface="メイリオ" panose="020B0604030504040204" pitchFamily="50" charset="-128"/>
                <a:ea typeface="メイリオ" panose="020B0604030504040204" pitchFamily="50" charset="-128"/>
                <a:cs typeface="Times New Roman" panose="02020603050405020304" pitchFamily="18" charset="0"/>
              </a:rPr>
              <a:t>00</a:t>
            </a:r>
            <a:r>
              <a:rPr lang="ja-JP" altLang="ja-JP" sz="1200" kern="100" dirty="0">
                <a:effectLst/>
                <a:latin typeface="メイリオ" panose="020B0604030504040204" pitchFamily="50" charset="-128"/>
                <a:ea typeface="メイリオ" panose="020B0604030504040204" pitchFamily="50" charset="-128"/>
                <a:cs typeface="Times New Roman" panose="02020603050405020304" pitchFamily="18" charset="0"/>
              </a:rPr>
              <a:t>　</a:t>
            </a:r>
          </a:p>
          <a:p>
            <a:pPr marL="342900" lvl="0" indent="-342900" algn="just">
              <a:lnSpc>
                <a:spcPts val="1800"/>
              </a:lnSpc>
              <a:buFont typeface="+mj-ea"/>
              <a:buAutoNum type="circleNumDbPlain"/>
            </a:pPr>
            <a:r>
              <a:rPr lang="ja-JP" altLang="ja-JP" sz="1200" kern="100" dirty="0">
                <a:effectLst/>
                <a:latin typeface="メイリオ" panose="020B0604030504040204" pitchFamily="50" charset="-128"/>
                <a:ea typeface="メイリオ" panose="020B0604030504040204" pitchFamily="50" charset="-128"/>
                <a:cs typeface="Times New Roman" panose="02020603050405020304" pitchFamily="18" charset="0"/>
              </a:rPr>
              <a:t>内　容　： あらゆる描画に活用できる金・銀箔の導入法や貼り方を伝授</a:t>
            </a:r>
          </a:p>
          <a:p>
            <a:pPr marL="342900" lvl="0" indent="-342900" algn="just">
              <a:lnSpc>
                <a:spcPts val="1800"/>
              </a:lnSpc>
              <a:buFont typeface="+mj-ea"/>
              <a:buAutoNum type="circleNumDbPlain"/>
            </a:pPr>
            <a:r>
              <a:rPr lang="ja-JP" altLang="ja-JP" sz="1200" kern="100" dirty="0">
                <a:effectLst/>
                <a:latin typeface="メイリオ" panose="020B0604030504040204" pitchFamily="50" charset="-128"/>
                <a:ea typeface="メイリオ" panose="020B0604030504040204" pitchFamily="50" charset="-128"/>
                <a:cs typeface="Times New Roman" panose="02020603050405020304" pitchFamily="18" charset="0"/>
              </a:rPr>
              <a:t>人　数　： </a:t>
            </a:r>
            <a:r>
              <a:rPr lang="en-US" altLang="ja-JP" sz="1200" kern="100" dirty="0">
                <a:effectLst/>
                <a:latin typeface="メイリオ" panose="020B0604030504040204" pitchFamily="50" charset="-128"/>
                <a:ea typeface="メイリオ" panose="020B0604030504040204" pitchFamily="50" charset="-128"/>
                <a:cs typeface="Times New Roman" panose="02020603050405020304" pitchFamily="18" charset="0"/>
              </a:rPr>
              <a:t>30</a:t>
            </a:r>
            <a:r>
              <a:rPr lang="ja-JP" altLang="ja-JP" sz="1200" kern="100" dirty="0">
                <a:effectLst/>
                <a:latin typeface="メイリオ" panose="020B0604030504040204" pitchFamily="50" charset="-128"/>
                <a:ea typeface="メイリオ" panose="020B0604030504040204" pitchFamily="50" charset="-128"/>
                <a:cs typeface="Times New Roman" panose="02020603050405020304" pitchFamily="18" charset="0"/>
              </a:rPr>
              <a:t>名</a:t>
            </a:r>
          </a:p>
          <a:p>
            <a:pPr marL="342900" lvl="0" indent="-342900" algn="just">
              <a:lnSpc>
                <a:spcPts val="1800"/>
              </a:lnSpc>
              <a:buFont typeface="+mj-ea"/>
              <a:buAutoNum type="circleNumDbPlain"/>
            </a:pPr>
            <a:r>
              <a:rPr lang="ja-JP" altLang="ja-JP" sz="1200" kern="100" dirty="0">
                <a:effectLst/>
                <a:latin typeface="メイリオ" panose="020B0604030504040204" pitchFamily="50" charset="-128"/>
                <a:ea typeface="メイリオ" panose="020B0604030504040204" pitchFamily="50" charset="-128"/>
                <a:cs typeface="Times New Roman" panose="02020603050405020304" pitchFamily="18" charset="0"/>
              </a:rPr>
              <a:t>会　費　：</a:t>
            </a:r>
            <a:r>
              <a:rPr lang="en-US" altLang="ja-JP" sz="1200" kern="100" dirty="0">
                <a:effectLst/>
                <a:latin typeface="メイリオ" panose="020B0604030504040204" pitchFamily="50" charset="-128"/>
                <a:ea typeface="メイリオ" panose="020B0604030504040204" pitchFamily="50" charset="-128"/>
                <a:cs typeface="Times New Roman" panose="02020603050405020304" pitchFamily="18" charset="0"/>
              </a:rPr>
              <a:t> </a:t>
            </a:r>
            <a:r>
              <a:rPr lang="ja-JP" altLang="ja-JP" sz="1200" kern="100" dirty="0">
                <a:effectLst/>
                <a:latin typeface="メイリオ" panose="020B0604030504040204" pitchFamily="50" charset="-128"/>
                <a:ea typeface="メイリオ" panose="020B0604030504040204" pitchFamily="50" charset="-128"/>
                <a:cs typeface="Times New Roman" panose="02020603050405020304" pitchFamily="18" charset="0"/>
              </a:rPr>
              <a:t>会員</a:t>
            </a:r>
            <a:r>
              <a:rPr lang="ja-JP" altLang="en-US" sz="1200" kern="100" dirty="0">
                <a:effectLst/>
                <a:latin typeface="メイリオ" panose="020B0604030504040204" pitchFamily="50" charset="-128"/>
                <a:ea typeface="メイリオ" panose="020B0604030504040204" pitchFamily="50" charset="-128"/>
                <a:cs typeface="Times New Roman" panose="02020603050405020304" pitchFamily="18" charset="0"/>
              </a:rPr>
              <a:t>　</a:t>
            </a:r>
            <a:r>
              <a:rPr lang="en-US" altLang="ja-JP" sz="1200" kern="100" dirty="0">
                <a:effectLst/>
                <a:latin typeface="メイリオ" panose="020B0604030504040204" pitchFamily="50" charset="-128"/>
                <a:ea typeface="メイリオ" panose="020B0604030504040204" pitchFamily="50" charset="-128"/>
                <a:cs typeface="Times New Roman" panose="02020603050405020304" pitchFamily="18" charset="0"/>
              </a:rPr>
              <a:t>10,000</a:t>
            </a:r>
            <a:r>
              <a:rPr lang="ja-JP" altLang="ja-JP" sz="1200" kern="100" dirty="0">
                <a:effectLst/>
                <a:latin typeface="メイリオ" panose="020B0604030504040204" pitchFamily="50" charset="-128"/>
                <a:ea typeface="メイリオ" panose="020B0604030504040204" pitchFamily="50" charset="-128"/>
                <a:cs typeface="Times New Roman" panose="02020603050405020304" pitchFamily="18" charset="0"/>
              </a:rPr>
              <a:t>円、一般</a:t>
            </a:r>
            <a:r>
              <a:rPr lang="ja-JP" altLang="en-US" sz="1200" kern="100" dirty="0">
                <a:effectLst/>
                <a:latin typeface="メイリオ" panose="020B0604030504040204" pitchFamily="50" charset="-128"/>
                <a:ea typeface="メイリオ" panose="020B0604030504040204" pitchFamily="50" charset="-128"/>
                <a:cs typeface="Times New Roman" panose="02020603050405020304" pitchFamily="18" charset="0"/>
              </a:rPr>
              <a:t>　</a:t>
            </a:r>
            <a:r>
              <a:rPr lang="en-US" altLang="ja-JP" sz="1200" kern="100" dirty="0">
                <a:effectLst/>
                <a:latin typeface="メイリオ" panose="020B0604030504040204" pitchFamily="50" charset="-128"/>
                <a:ea typeface="メイリオ" panose="020B0604030504040204" pitchFamily="50" charset="-128"/>
                <a:cs typeface="Times New Roman" panose="02020603050405020304" pitchFamily="18" charset="0"/>
              </a:rPr>
              <a:t>12,000</a:t>
            </a:r>
            <a:r>
              <a:rPr lang="ja-JP" altLang="ja-JP" sz="1200" kern="100" dirty="0">
                <a:effectLst/>
                <a:latin typeface="メイリオ" panose="020B0604030504040204" pitchFamily="50" charset="-128"/>
                <a:ea typeface="メイリオ" panose="020B0604030504040204" pitchFamily="50" charset="-128"/>
                <a:cs typeface="Times New Roman" panose="02020603050405020304" pitchFamily="18" charset="0"/>
              </a:rPr>
              <a:t>円</a:t>
            </a:r>
            <a:r>
              <a:rPr lang="en-US" altLang="ja-JP" sz="1200" kern="100" dirty="0">
                <a:latin typeface="メイリオ" panose="020B0604030504040204" pitchFamily="50" charset="-128"/>
                <a:ea typeface="メイリオ" panose="020B0604030504040204" pitchFamily="50" charset="-128"/>
                <a:cs typeface="Times New Roman" panose="02020603050405020304" pitchFamily="18" charset="0"/>
              </a:rPr>
              <a:t>…</a:t>
            </a:r>
            <a:r>
              <a:rPr lang="ja-JP" altLang="ja-JP" sz="1200" kern="100" dirty="0">
                <a:effectLst/>
                <a:latin typeface="メイリオ" panose="020B0604030504040204" pitchFamily="50" charset="-128"/>
                <a:ea typeface="メイリオ" panose="020B0604030504040204" pitchFamily="50" charset="-128"/>
                <a:cs typeface="Times New Roman" panose="02020603050405020304" pitchFamily="18" charset="0"/>
              </a:rPr>
              <a:t>材料費を含む</a:t>
            </a:r>
          </a:p>
          <a:p>
            <a:pPr marL="342900" lvl="0" indent="-342900" algn="just">
              <a:lnSpc>
                <a:spcPts val="1800"/>
              </a:lnSpc>
              <a:buFont typeface="+mj-ea"/>
              <a:buAutoNum type="circleNumDbPlain"/>
            </a:pPr>
            <a:r>
              <a:rPr lang="ja-JP" altLang="ja-JP" sz="1200" kern="100" dirty="0">
                <a:effectLst/>
                <a:latin typeface="メイリオ" panose="020B0604030504040204" pitchFamily="50" charset="-128"/>
                <a:ea typeface="メイリオ" panose="020B0604030504040204" pitchFamily="50" charset="-128"/>
                <a:cs typeface="Times New Roman" panose="02020603050405020304" pitchFamily="18" charset="0"/>
              </a:rPr>
              <a:t>講　師　：</a:t>
            </a:r>
            <a:r>
              <a:rPr lang="en-US" altLang="ja-JP" sz="1200" kern="100" dirty="0">
                <a:effectLst/>
                <a:latin typeface="メイリオ" panose="020B0604030504040204" pitchFamily="50" charset="-128"/>
                <a:ea typeface="メイリオ" panose="020B0604030504040204" pitchFamily="50" charset="-128"/>
                <a:cs typeface="Times New Roman" panose="02020603050405020304" pitchFamily="18" charset="0"/>
              </a:rPr>
              <a:t> </a:t>
            </a:r>
            <a:r>
              <a:rPr lang="ja-JP" altLang="ja-JP" sz="1200" kern="100" dirty="0">
                <a:effectLst/>
                <a:latin typeface="メイリオ" panose="020B0604030504040204" pitchFamily="50" charset="-128"/>
                <a:ea typeface="メイリオ" panose="020B0604030504040204" pitchFamily="50" charset="-128"/>
                <a:cs typeface="Times New Roman" panose="02020603050405020304" pitchFamily="18" charset="0"/>
              </a:rPr>
              <a:t>山本</a:t>
            </a:r>
            <a:r>
              <a:rPr lang="en-US" altLang="ja-JP" sz="1200" kern="100" dirty="0">
                <a:effectLst/>
                <a:latin typeface="メイリオ" panose="020B0604030504040204" pitchFamily="50" charset="-128"/>
                <a:ea typeface="メイリオ" panose="020B0604030504040204" pitchFamily="50" charset="-128"/>
                <a:cs typeface="Times New Roman" panose="02020603050405020304" pitchFamily="18" charset="0"/>
              </a:rPr>
              <a:t>  </a:t>
            </a:r>
            <a:r>
              <a:rPr lang="ja-JP" altLang="ja-JP" sz="1200" kern="100" dirty="0">
                <a:effectLst/>
                <a:latin typeface="メイリオ" panose="020B0604030504040204" pitchFamily="50" charset="-128"/>
                <a:ea typeface="メイリオ" panose="020B0604030504040204" pitchFamily="50" charset="-128"/>
                <a:cs typeface="Times New Roman" panose="02020603050405020304" pitchFamily="18" charset="0"/>
              </a:rPr>
              <a:t>靖久</a:t>
            </a:r>
            <a:r>
              <a:rPr lang="en-US" altLang="ja-JP" sz="1200" kern="100" dirty="0">
                <a:effectLst/>
                <a:latin typeface="メイリオ" panose="020B0604030504040204" pitchFamily="50" charset="-128"/>
                <a:ea typeface="メイリオ" panose="020B0604030504040204" pitchFamily="50" charset="-128"/>
                <a:cs typeface="Times New Roman" panose="02020603050405020304" pitchFamily="18" charset="0"/>
              </a:rPr>
              <a:t>  </a:t>
            </a:r>
            <a:r>
              <a:rPr lang="ja-JP" altLang="ja-JP" sz="1200" kern="100" dirty="0">
                <a:effectLst/>
                <a:latin typeface="メイリオ" panose="020B0604030504040204" pitchFamily="50" charset="-128"/>
                <a:ea typeface="メイリオ" panose="020B0604030504040204" pitchFamily="50" charset="-128"/>
                <a:cs typeface="Times New Roman" panose="02020603050405020304" pitchFamily="18" charset="0"/>
              </a:rPr>
              <a:t>先生（主体美術）</a:t>
            </a:r>
          </a:p>
          <a:p>
            <a:pPr marL="342900" lvl="0" indent="-342900" algn="just">
              <a:lnSpc>
                <a:spcPts val="1800"/>
              </a:lnSpc>
              <a:buFont typeface="+mj-ea"/>
              <a:buAutoNum type="circleNumDbPlain"/>
              <a:tabLst>
                <a:tab pos="450215" algn="l"/>
                <a:tab pos="630555" algn="l"/>
              </a:tabLst>
            </a:pPr>
            <a:r>
              <a:rPr lang="ja-JP" altLang="ja-JP" sz="1200" kern="100" dirty="0">
                <a:effectLst/>
                <a:latin typeface="メイリオ" panose="020B0604030504040204" pitchFamily="50" charset="-128"/>
                <a:ea typeface="メイリオ" panose="020B0604030504040204" pitchFamily="50" charset="-128"/>
                <a:cs typeface="Times New Roman" panose="02020603050405020304" pitchFamily="18" charset="0"/>
              </a:rPr>
              <a:t>持参する物　：水彩用具一式、画用紙Ｆ</a:t>
            </a:r>
            <a:r>
              <a:rPr lang="en-US" altLang="ja-JP" sz="1200" kern="100" dirty="0">
                <a:effectLst/>
                <a:latin typeface="メイリオ" panose="020B0604030504040204" pitchFamily="50" charset="-128"/>
                <a:ea typeface="メイリオ" panose="020B0604030504040204" pitchFamily="50" charset="-128"/>
                <a:cs typeface="Times New Roman" panose="02020603050405020304" pitchFamily="18" charset="0"/>
              </a:rPr>
              <a:t>8</a:t>
            </a:r>
            <a:r>
              <a:rPr lang="ja-JP" altLang="ja-JP" sz="1200" kern="100" dirty="0">
                <a:effectLst/>
                <a:latin typeface="メイリオ" panose="020B0604030504040204" pitchFamily="50" charset="-128"/>
                <a:ea typeface="メイリオ" panose="020B0604030504040204" pitchFamily="50" charset="-128"/>
                <a:cs typeface="Times New Roman" panose="02020603050405020304" pitchFamily="18" charset="0"/>
              </a:rPr>
              <a:t>号程度（要：水張り又はブロック）、筆記用具、平筆、刷毛、絵皿　</a:t>
            </a:r>
            <a:endParaRPr lang="en-US" altLang="ja-JP" sz="1200" kern="100" dirty="0">
              <a:latin typeface="メイリオ" panose="020B0604030504040204" pitchFamily="50" charset="-128"/>
              <a:ea typeface="メイリオ" panose="020B0604030504040204" pitchFamily="50" charset="-128"/>
              <a:cs typeface="Times New Roman" panose="02020603050405020304" pitchFamily="18" charset="0"/>
            </a:endParaRPr>
          </a:p>
          <a:p>
            <a:pPr lvl="0" algn="just">
              <a:lnSpc>
                <a:spcPts val="1800"/>
              </a:lnSpc>
              <a:tabLst>
                <a:tab pos="450215" algn="l"/>
                <a:tab pos="630555" algn="l"/>
              </a:tabLst>
            </a:pPr>
            <a:r>
              <a:rPr lang="en-US" altLang="ja-JP" sz="1200" kern="100" dirty="0">
                <a:effectLst/>
                <a:latin typeface="メイリオ" panose="020B0604030504040204" pitchFamily="50" charset="-128"/>
                <a:ea typeface="メイリオ" panose="020B0604030504040204" pitchFamily="50" charset="-128"/>
                <a:cs typeface="Times New Roman" panose="02020603050405020304" pitchFamily="18" charset="0"/>
              </a:rPr>
              <a:t>    </a:t>
            </a:r>
            <a:r>
              <a:rPr lang="ja-JP" altLang="ja-JP" sz="1200" kern="100" dirty="0">
                <a:effectLst/>
                <a:latin typeface="メイリオ" panose="020B0604030504040204" pitchFamily="50" charset="-128"/>
                <a:ea typeface="メイリオ" panose="020B0604030504040204" pitchFamily="50" charset="-128"/>
                <a:cs typeface="Times New Roman" panose="02020603050405020304" pitchFamily="18" charset="0"/>
              </a:rPr>
              <a:t>＊</a:t>
            </a:r>
            <a:r>
              <a:rPr lang="ja-JP" altLang="ja-JP" sz="1200" u="sng" kern="100" dirty="0">
                <a:effectLst/>
                <a:latin typeface="メイリオ" panose="020B0604030504040204" pitchFamily="50" charset="-128"/>
                <a:ea typeface="メイリオ" panose="020B0604030504040204" pitchFamily="50" charset="-128"/>
                <a:cs typeface="Times New Roman" panose="02020603050405020304" pitchFamily="18" charset="0"/>
              </a:rPr>
              <a:t>友の会準備材料</a:t>
            </a:r>
            <a:r>
              <a:rPr lang="ja-JP" altLang="ja-JP" sz="1200" kern="100" dirty="0">
                <a:effectLst/>
                <a:latin typeface="メイリオ" panose="020B0604030504040204" pitchFamily="50" charset="-128"/>
                <a:ea typeface="メイリオ" panose="020B0604030504040204" pitchFamily="50" charset="-128"/>
                <a:cs typeface="Times New Roman" panose="02020603050405020304" pitchFamily="18" charset="0"/>
              </a:rPr>
              <a:t>：洋金箔（真鍮箔</a:t>
            </a:r>
            <a:r>
              <a:rPr lang="en-US" altLang="ja-JP" sz="1200" kern="100" dirty="0">
                <a:effectLst/>
                <a:latin typeface="メイリオ" panose="020B0604030504040204" pitchFamily="50" charset="-128"/>
                <a:ea typeface="メイリオ" panose="020B0604030504040204" pitchFamily="50" charset="-128"/>
                <a:cs typeface="Times New Roman" panose="02020603050405020304" pitchFamily="18" charset="0"/>
              </a:rPr>
              <a:t>100</a:t>
            </a:r>
            <a:r>
              <a:rPr lang="ja-JP" altLang="ja-JP" sz="1200" kern="100" dirty="0">
                <a:effectLst/>
                <a:latin typeface="メイリオ" panose="020B0604030504040204" pitchFamily="50" charset="-128"/>
                <a:ea typeface="メイリオ" panose="020B0604030504040204" pitchFamily="50" charset="-128"/>
                <a:cs typeface="Times New Roman" panose="02020603050405020304" pitchFamily="18" charset="0"/>
              </a:rPr>
              <a:t>枚）</a:t>
            </a:r>
            <a:r>
              <a:rPr lang="ja-JP" altLang="en-US" sz="1200" kern="100" dirty="0">
                <a:latin typeface="メイリオ" panose="020B0604030504040204" pitchFamily="50" charset="-128"/>
                <a:ea typeface="メイリオ" panose="020B0604030504040204" pitchFamily="50" charset="-128"/>
                <a:cs typeface="Times New Roman" panose="02020603050405020304" pitchFamily="18" charset="0"/>
              </a:rPr>
              <a:t>、</a:t>
            </a:r>
            <a:r>
              <a:rPr lang="ja-JP" altLang="ja-JP" sz="1200" kern="100" dirty="0">
                <a:effectLst/>
                <a:latin typeface="メイリオ" panose="020B0604030504040204" pitchFamily="50" charset="-128"/>
                <a:ea typeface="メイリオ" panose="020B0604030504040204" pitchFamily="50" charset="-128"/>
                <a:cs typeface="Times New Roman" panose="02020603050405020304" pitchFamily="18" charset="0"/>
              </a:rPr>
              <a:t>純銀箔（</a:t>
            </a:r>
            <a:r>
              <a:rPr lang="en-US" altLang="ja-JP" sz="1200" kern="100" dirty="0">
                <a:effectLst/>
                <a:latin typeface="メイリオ" panose="020B0604030504040204" pitchFamily="50" charset="-128"/>
                <a:ea typeface="メイリオ" panose="020B0604030504040204" pitchFamily="50" charset="-128"/>
                <a:cs typeface="Times New Roman" panose="02020603050405020304" pitchFamily="18" charset="0"/>
              </a:rPr>
              <a:t>100</a:t>
            </a:r>
            <a:r>
              <a:rPr lang="ja-JP" altLang="ja-JP" sz="1200" kern="100" dirty="0">
                <a:effectLst/>
                <a:latin typeface="メイリオ" panose="020B0604030504040204" pitchFamily="50" charset="-128"/>
                <a:ea typeface="メイリオ" panose="020B0604030504040204" pitchFamily="50" charset="-128"/>
                <a:cs typeface="Times New Roman" panose="02020603050405020304" pitchFamily="18" charset="0"/>
              </a:rPr>
              <a:t>枚）、</a:t>
            </a:r>
            <a:r>
              <a:rPr lang="ja-JP" altLang="en-US" sz="1200" kern="100" dirty="0">
                <a:effectLst/>
                <a:latin typeface="メイリオ" panose="020B0604030504040204" pitchFamily="50" charset="-128"/>
                <a:ea typeface="メイリオ" panose="020B0604030504040204" pitchFamily="50" charset="-128"/>
                <a:cs typeface="Times New Roman" panose="02020603050405020304" pitchFamily="18" charset="0"/>
              </a:rPr>
              <a:t>　</a:t>
            </a:r>
          </a:p>
          <a:p>
            <a:pPr lvl="0" algn="just">
              <a:lnSpc>
                <a:spcPts val="1800"/>
              </a:lnSpc>
              <a:tabLst>
                <a:tab pos="450215" algn="l"/>
                <a:tab pos="630555" algn="l"/>
              </a:tabLst>
            </a:pPr>
            <a:r>
              <a:rPr lang="ja-JP" altLang="en-US" sz="1200" kern="100" dirty="0">
                <a:latin typeface="メイリオ" panose="020B0604030504040204" pitchFamily="50" charset="-128"/>
                <a:ea typeface="メイリオ" panose="020B0604030504040204" pitchFamily="50" charset="-128"/>
                <a:cs typeface="Times New Roman" panose="02020603050405020304" pitchFamily="18" charset="0"/>
              </a:rPr>
              <a:t>　　</a:t>
            </a:r>
            <a:r>
              <a:rPr lang="ja-JP" altLang="ja-JP" sz="1200" kern="100" dirty="0">
                <a:effectLst/>
                <a:latin typeface="メイリオ" panose="020B0604030504040204" pitchFamily="50" charset="-128"/>
                <a:ea typeface="メイリオ" panose="020B0604030504040204" pitchFamily="50" charset="-128"/>
                <a:cs typeface="Times New Roman" panose="02020603050405020304" pitchFamily="18" charset="0"/>
              </a:rPr>
              <a:t>アラビアゴム、箔箸（</a:t>
            </a:r>
            <a:r>
              <a:rPr lang="en-US" altLang="ja-JP" sz="1200" kern="100" dirty="0">
                <a:effectLst/>
                <a:latin typeface="メイリオ" panose="020B0604030504040204" pitchFamily="50" charset="-128"/>
                <a:ea typeface="メイリオ" panose="020B0604030504040204" pitchFamily="50" charset="-128"/>
                <a:cs typeface="Times New Roman" panose="02020603050405020304" pitchFamily="18" charset="0"/>
              </a:rPr>
              <a:t>3</a:t>
            </a:r>
            <a:r>
              <a:rPr lang="ja-JP" altLang="ja-JP" sz="1200" kern="100" dirty="0">
                <a:effectLst/>
                <a:latin typeface="メイリオ" panose="020B0604030504040204" pitchFamily="50" charset="-128"/>
                <a:ea typeface="メイリオ" panose="020B0604030504040204" pitchFamily="50" charset="-128"/>
                <a:cs typeface="Times New Roman" panose="02020603050405020304" pitchFamily="18" charset="0"/>
              </a:rPr>
              <a:t>個）、うつし紙</a:t>
            </a:r>
            <a:r>
              <a:rPr lang="ja-JP" altLang="en-US" sz="1200" kern="100" dirty="0">
                <a:effectLst/>
                <a:latin typeface="メイリオ" panose="020B0604030504040204" pitchFamily="50" charset="-128"/>
                <a:ea typeface="メイリオ" panose="020B0604030504040204" pitchFamily="50" charset="-128"/>
                <a:cs typeface="Times New Roman" panose="02020603050405020304" pitchFamily="18" charset="0"/>
              </a:rPr>
              <a:t>、</a:t>
            </a:r>
            <a:r>
              <a:rPr lang="ja-JP" altLang="ja-JP" sz="1200" kern="100" dirty="0">
                <a:effectLst/>
                <a:latin typeface="メイリオ" panose="020B0604030504040204" pitchFamily="50" charset="-128"/>
                <a:ea typeface="メイリオ" panose="020B0604030504040204" pitchFamily="50" charset="-128"/>
                <a:cs typeface="Times New Roman" panose="02020603050405020304" pitchFamily="18" charset="0"/>
              </a:rPr>
              <a:t>シッカロール、</a:t>
            </a:r>
            <a:br>
              <a:rPr lang="ja-JP" altLang="en-US" sz="1200" kern="100" dirty="0">
                <a:effectLst/>
                <a:latin typeface="メイリオ" panose="020B0604030504040204" pitchFamily="50" charset="-128"/>
                <a:ea typeface="メイリオ" panose="020B0604030504040204" pitchFamily="50" charset="-128"/>
                <a:cs typeface="Times New Roman" panose="02020603050405020304" pitchFamily="18" charset="0"/>
              </a:rPr>
            </a:br>
            <a:r>
              <a:rPr lang="ja-JP" altLang="en-US" sz="1200" kern="100" dirty="0">
                <a:effectLst/>
                <a:latin typeface="メイリオ" panose="020B0604030504040204" pitchFamily="50" charset="-128"/>
                <a:ea typeface="メイリオ" panose="020B0604030504040204" pitchFamily="50" charset="-128"/>
                <a:cs typeface="Times New Roman" panose="02020603050405020304" pitchFamily="18" charset="0"/>
              </a:rPr>
              <a:t>　　 </a:t>
            </a:r>
            <a:r>
              <a:rPr lang="ja-JP" altLang="ja-JP" sz="1200" kern="100" dirty="0">
                <a:effectLst/>
                <a:latin typeface="メイリオ" panose="020B0604030504040204" pitchFamily="50" charset="-128"/>
                <a:ea typeface="メイリオ" panose="020B0604030504040204" pitchFamily="50" charset="-128"/>
                <a:cs typeface="Times New Roman" panose="02020603050405020304" pitchFamily="18" charset="0"/>
              </a:rPr>
              <a:t>砂子筒、アイロン、ローソク</a:t>
            </a:r>
          </a:p>
        </p:txBody>
      </p:sp>
      <p:pic>
        <p:nvPicPr>
          <p:cNvPr id="11" name="Picture 2" descr="G:\新しいフォルダ\ABCDEF.jpg">
            <a:extLst>
              <a:ext uri="{FF2B5EF4-FFF2-40B4-BE49-F238E27FC236}">
                <a16:creationId xmlns:a16="http://schemas.microsoft.com/office/drawing/2014/main" id="{9BE713D9-DE5F-899D-B114-65C3B59F860D}"/>
              </a:ext>
            </a:extLst>
          </p:cNvPr>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t="14705" b="75619"/>
          <a:stretch/>
        </p:blipFill>
        <p:spPr bwMode="auto">
          <a:xfrm>
            <a:off x="3732489" y="3682538"/>
            <a:ext cx="260184" cy="301959"/>
          </a:xfrm>
          <a:prstGeom prst="rect">
            <a:avLst/>
          </a:prstGeom>
          <a:noFill/>
          <a:extLst>
            <a:ext uri="{909E8E84-426E-40DD-AFC4-6F175D3DCCD1}">
              <a14:hiddenFill xmlns:a14="http://schemas.microsoft.com/office/drawing/2010/main">
                <a:solidFill>
                  <a:srgbClr val="FFFFFF"/>
                </a:solidFill>
              </a14:hiddenFill>
            </a:ext>
          </a:extLst>
        </p:spPr>
      </p:pic>
      <p:sp>
        <p:nvSpPr>
          <p:cNvPr id="12" name="テキスト ボックス 11">
            <a:extLst>
              <a:ext uri="{FF2B5EF4-FFF2-40B4-BE49-F238E27FC236}">
                <a16:creationId xmlns:a16="http://schemas.microsoft.com/office/drawing/2014/main" id="{504B59D6-C782-B8A2-BB73-13BF8BE5F55F}"/>
              </a:ext>
            </a:extLst>
          </p:cNvPr>
          <p:cNvSpPr txBox="1"/>
          <p:nvPr/>
        </p:nvSpPr>
        <p:spPr>
          <a:xfrm>
            <a:off x="1029226" y="1010230"/>
            <a:ext cx="4615601" cy="442687"/>
          </a:xfrm>
          <a:prstGeom prst="rect">
            <a:avLst/>
          </a:prstGeom>
          <a:solidFill>
            <a:sysClr val="window" lastClr="FFFFFF"/>
          </a:solidFill>
          <a:ln w="12700">
            <a:solidFill>
              <a:schemeClr val="tx1"/>
            </a:solidFill>
          </a:ln>
          <a:effectLst>
            <a:outerShdw blurRad="50800" dist="38100" dir="2700000" algn="tl" rotWithShape="0">
              <a:prstClr val="black">
                <a:alpha val="40000"/>
              </a:prstClr>
            </a:outerShdw>
          </a:effectLst>
        </p:spPr>
        <p:txBody>
          <a:bodyPr rot="0" spcFirstLastPara="0" vert="horz" wrap="square" lIns="104918" tIns="52459" rIns="104918" bIns="52459" numCol="1" spcCol="0" rtlCol="0" fromWordArt="0" anchor="b" anchorCtr="0" forceAA="0" compatLnSpc="1">
            <a:prstTxWarp prst="textNoShape">
              <a:avLst/>
            </a:prstTxWarp>
            <a:noAutofit/>
          </a:bodyPr>
          <a:lstStyle/>
          <a:p>
            <a:pPr algn="just"/>
            <a:r>
              <a:rPr lang="ja-JP" altLang="en-US" sz="1600" b="1" kern="100" dirty="0">
                <a:latin typeface="+mn-ea"/>
                <a:cs typeface="Times New Roman" panose="02020603050405020304" pitchFamily="18" charset="0"/>
              </a:rPr>
              <a:t> </a:t>
            </a:r>
            <a:r>
              <a:rPr lang="ja-JP" altLang="en-US" sz="1600" b="1" kern="100" dirty="0">
                <a:latin typeface="メイリオ" panose="020B0604030504040204" pitchFamily="50" charset="-128"/>
                <a:ea typeface="メイリオ" panose="020B0604030504040204" pitchFamily="50" charset="-128"/>
                <a:cs typeface="Times New Roman" panose="02020603050405020304" pitchFamily="18" charset="0"/>
              </a:rPr>
              <a:t>（２）</a:t>
            </a:r>
            <a:r>
              <a:rPr lang="ja-JP" altLang="ja-JP" sz="1800" b="1" dirty="0">
                <a:effectLst/>
                <a:latin typeface="メイリオ" panose="020B0604030504040204" pitchFamily="50" charset="-128"/>
                <a:ea typeface="メイリオ" panose="020B0604030504040204" pitchFamily="50" charset="-128"/>
                <a:cs typeface="Times New Roman" panose="02020603050405020304" pitchFamily="18" charset="0"/>
              </a:rPr>
              <a:t>水彩技法</a:t>
            </a:r>
            <a:r>
              <a:rPr lang="en-US" altLang="ja-JP" sz="1800" b="1" dirty="0">
                <a:effectLst/>
                <a:latin typeface="メイリオ" panose="020B0604030504040204" pitchFamily="50" charset="-128"/>
                <a:ea typeface="メイリオ" panose="020B0604030504040204" pitchFamily="50" charset="-128"/>
                <a:cs typeface="Times New Roman" panose="02020603050405020304" pitchFamily="18" charset="0"/>
              </a:rPr>
              <a:t>(2</a:t>
            </a:r>
            <a:r>
              <a:rPr lang="ja-JP" altLang="ja-JP" sz="1800" b="1" dirty="0">
                <a:effectLst/>
                <a:latin typeface="メイリオ" panose="020B0604030504040204" pitchFamily="50" charset="-128"/>
                <a:ea typeface="メイリオ" panose="020B0604030504040204" pitchFamily="50" charset="-128"/>
                <a:cs typeface="Times New Roman" panose="02020603050405020304" pitchFamily="18" charset="0"/>
              </a:rPr>
              <a:t>回</a:t>
            </a:r>
            <a:r>
              <a:rPr lang="en-US" altLang="ja-JP" sz="1800" b="1" dirty="0">
                <a:effectLst/>
                <a:latin typeface="メイリオ" panose="020B0604030504040204" pitchFamily="50" charset="-128"/>
                <a:ea typeface="メイリオ" panose="020B0604030504040204" pitchFamily="50" charset="-128"/>
                <a:cs typeface="Times New Roman" panose="02020603050405020304" pitchFamily="18" charset="0"/>
              </a:rPr>
              <a:t>)</a:t>
            </a:r>
            <a:r>
              <a:rPr lang="ja-JP" altLang="ja-JP" sz="1800" b="1" dirty="0">
                <a:effectLst/>
                <a:latin typeface="メイリオ" panose="020B0604030504040204" pitchFamily="50" charset="-128"/>
                <a:ea typeface="メイリオ" panose="020B0604030504040204" pitchFamily="50" charset="-128"/>
                <a:cs typeface="Times New Roman" panose="02020603050405020304" pitchFamily="18" charset="0"/>
              </a:rPr>
              <a:t>（金・銀箔の表現）</a:t>
            </a:r>
            <a:endParaRPr lang="ja-JP" altLang="en-US" sz="1300" b="1" kern="100" dirty="0">
              <a:latin typeface="メイリオ" panose="020B0604030504040204" pitchFamily="50" charset="-128"/>
              <a:ea typeface="メイリオ" panose="020B0604030504040204" pitchFamily="50" charset="-128"/>
              <a:cs typeface="Times New Roman" panose="02020603050405020304" pitchFamily="18" charset="0"/>
            </a:endParaRPr>
          </a:p>
        </p:txBody>
      </p:sp>
      <p:sp>
        <p:nvSpPr>
          <p:cNvPr id="13" name="テキスト ボックス 12">
            <a:extLst>
              <a:ext uri="{FF2B5EF4-FFF2-40B4-BE49-F238E27FC236}">
                <a16:creationId xmlns:a16="http://schemas.microsoft.com/office/drawing/2014/main" id="{8A8F1537-0D69-36F8-FE5F-28AF5F87EF84}"/>
              </a:ext>
            </a:extLst>
          </p:cNvPr>
          <p:cNvSpPr txBox="1"/>
          <p:nvPr/>
        </p:nvSpPr>
        <p:spPr>
          <a:xfrm>
            <a:off x="905301" y="1862764"/>
            <a:ext cx="4739526" cy="1248563"/>
          </a:xfrm>
          <a:prstGeom prst="rect">
            <a:avLst/>
          </a:prstGeom>
          <a:noFill/>
        </p:spPr>
        <p:txBody>
          <a:bodyPr wrap="square" lIns="104918" tIns="52459" rIns="104918" bIns="52459" rtlCol="0">
            <a:spAutoFit/>
          </a:bodyPr>
          <a:lstStyle/>
          <a:p>
            <a:pPr algn="just">
              <a:lnSpc>
                <a:spcPts val="1800"/>
              </a:lnSpc>
            </a:pPr>
            <a:r>
              <a:rPr lang="en-US" altLang="ja-JP" sz="1200" kern="100" dirty="0">
                <a:effectLst/>
                <a:latin typeface="メイリオ" panose="020B0604030504040204" pitchFamily="50" charset="-128"/>
                <a:ea typeface="メイリオ" panose="020B0604030504040204" pitchFamily="50" charset="-128"/>
                <a:cs typeface="Times New Roman" panose="02020603050405020304" pitchFamily="18" charset="0"/>
              </a:rPr>
              <a:t>  </a:t>
            </a:r>
            <a:r>
              <a:rPr lang="ja-JP" altLang="ja-JP" sz="1200" kern="100" dirty="0">
                <a:effectLst/>
                <a:latin typeface="メイリオ" panose="020B0604030504040204" pitchFamily="50" charset="-128"/>
                <a:ea typeface="メイリオ" panose="020B0604030504040204" pitchFamily="50" charset="-128"/>
                <a:cs typeface="Times New Roman" panose="02020603050405020304" pitchFamily="18" charset="0"/>
              </a:rPr>
              <a:t>和風の静物をモチーフとして金・銀箔をプラスして表現豊かに描く水彩表現の講座です。</a:t>
            </a:r>
          </a:p>
          <a:p>
            <a:pPr algn="just">
              <a:lnSpc>
                <a:spcPts val="1800"/>
              </a:lnSpc>
            </a:pPr>
            <a:r>
              <a:rPr lang="ja-JP" altLang="ja-JP" sz="1200" kern="100" dirty="0">
                <a:effectLst/>
                <a:latin typeface="メイリオ" panose="020B0604030504040204" pitchFamily="50" charset="-128"/>
                <a:ea typeface="メイリオ" panose="020B0604030504040204" pitchFamily="50" charset="-128"/>
                <a:cs typeface="Times New Roman" panose="02020603050405020304" pitchFamily="18" charset="0"/>
              </a:rPr>
              <a:t>金・銀箔の扱い方とその技法を分かりやすく解説しながら制作をします。</a:t>
            </a:r>
            <a:r>
              <a:rPr lang="ja-JP" altLang="ja-JP" sz="1200" dirty="0">
                <a:effectLst/>
                <a:latin typeface="メイリオ" panose="020B0604030504040204" pitchFamily="50" charset="-128"/>
                <a:ea typeface="メイリオ" panose="020B0604030504040204" pitchFamily="50" charset="-128"/>
                <a:cs typeface="Times New Roman" panose="02020603050405020304" pitchFamily="18" charset="0"/>
              </a:rPr>
              <a:t>この機会に伝統的な技法である箔の表現を是非体験してみてください。</a:t>
            </a:r>
            <a:endParaRPr lang="ja-JP" altLang="ja-JP" sz="1200" kern="100" dirty="0">
              <a:effectLst/>
              <a:latin typeface="メイリオ" panose="020B0604030504040204" pitchFamily="50" charset="-128"/>
              <a:ea typeface="メイリオ" panose="020B0604030504040204" pitchFamily="50" charset="-128"/>
              <a:cs typeface="Times New Roman" panose="02020603050405020304" pitchFamily="18" charset="0"/>
            </a:endParaRPr>
          </a:p>
        </p:txBody>
      </p:sp>
    </p:spTree>
    <p:extLst>
      <p:ext uri="{BB962C8B-B14F-4D97-AF65-F5344CB8AC3E}">
        <p14:creationId xmlns:p14="http://schemas.microsoft.com/office/powerpoint/2010/main" val="191445246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テキスト ボックス 7">
            <a:extLst>
              <a:ext uri="{FF2B5EF4-FFF2-40B4-BE49-F238E27FC236}">
                <a16:creationId xmlns:a16="http://schemas.microsoft.com/office/drawing/2014/main" id="{6F67F1D8-2457-79D8-3860-B365E0752CD6}"/>
              </a:ext>
            </a:extLst>
          </p:cNvPr>
          <p:cNvSpPr txBox="1"/>
          <p:nvPr/>
        </p:nvSpPr>
        <p:spPr>
          <a:xfrm>
            <a:off x="1129737" y="1004211"/>
            <a:ext cx="4598525" cy="442688"/>
          </a:xfrm>
          <a:prstGeom prst="rect">
            <a:avLst/>
          </a:prstGeom>
          <a:solidFill>
            <a:sysClr val="window" lastClr="FFFFFF"/>
          </a:solidFill>
          <a:ln w="12700">
            <a:solidFill>
              <a:schemeClr val="tx1"/>
            </a:solidFill>
          </a:ln>
          <a:effectLst>
            <a:outerShdw blurRad="50800" dist="38100" dir="2700000" algn="tl" rotWithShape="0">
              <a:prstClr val="black">
                <a:alpha val="40000"/>
              </a:prstClr>
            </a:outerShdw>
          </a:effectLst>
        </p:spPr>
        <p:txBody>
          <a:bodyPr rot="0" spcFirstLastPara="0" vert="horz" wrap="square" lIns="104918" tIns="52459" rIns="104918" bIns="52459" numCol="1" spcCol="0" rtlCol="0" fromWordArt="0" anchor="b" anchorCtr="0" forceAA="0" compatLnSpc="1">
            <a:prstTxWarp prst="textNoShape">
              <a:avLst/>
            </a:prstTxWarp>
            <a:noAutofit/>
          </a:bodyPr>
          <a:lstStyle/>
          <a:p>
            <a:r>
              <a:rPr lang="ja-JP" altLang="en-US" sz="1600" b="1" dirty="0"/>
              <a:t> </a:t>
            </a:r>
            <a:r>
              <a:rPr lang="ja-JP" altLang="en-US" sz="1800" b="1" dirty="0">
                <a:latin typeface="メイリオ" panose="020B0604030504040204" pitchFamily="50" charset="-128"/>
                <a:ea typeface="メイリオ" panose="020B0604030504040204" pitchFamily="50" charset="-128"/>
              </a:rPr>
              <a:t>（３）</a:t>
            </a:r>
            <a:r>
              <a:rPr lang="ja-JP" altLang="ja-JP" sz="1800" b="1" kern="100" dirty="0">
                <a:effectLst/>
                <a:latin typeface="メイリオ" panose="020B0604030504040204" pitchFamily="50" charset="-128"/>
                <a:ea typeface="メイリオ" panose="020B0604030504040204" pitchFamily="50" charset="-128"/>
                <a:cs typeface="Times New Roman" panose="02020603050405020304" pitchFamily="18" charset="0"/>
              </a:rPr>
              <a:t>水彩</a:t>
            </a:r>
            <a:r>
              <a:rPr lang="ja-JP" altLang="en-US" sz="1800" b="1" kern="100" dirty="0">
                <a:latin typeface="メイリオ" panose="020B0604030504040204" pitchFamily="50" charset="-128"/>
                <a:ea typeface="メイリオ" panose="020B0604030504040204" pitchFamily="50" charset="-128"/>
                <a:cs typeface="Times New Roman" panose="02020603050405020304" pitchFamily="18" charset="0"/>
              </a:rPr>
              <a:t>クロッキー</a:t>
            </a:r>
            <a:endParaRPr lang="ja-JP" altLang="en-US" sz="1800" b="1" dirty="0">
              <a:latin typeface="メイリオ" panose="020B0604030504040204" pitchFamily="50" charset="-128"/>
              <a:ea typeface="メイリオ" panose="020B0604030504040204" pitchFamily="50" charset="-128"/>
            </a:endParaRPr>
          </a:p>
        </p:txBody>
      </p:sp>
      <p:sp>
        <p:nvSpPr>
          <p:cNvPr id="9" name="テキスト ボックス 8">
            <a:extLst>
              <a:ext uri="{FF2B5EF4-FFF2-40B4-BE49-F238E27FC236}">
                <a16:creationId xmlns:a16="http://schemas.microsoft.com/office/drawing/2014/main" id="{1FEDF026-2A96-1431-7FF4-666622B4562F}"/>
              </a:ext>
            </a:extLst>
          </p:cNvPr>
          <p:cNvSpPr txBox="1"/>
          <p:nvPr/>
        </p:nvSpPr>
        <p:spPr>
          <a:xfrm>
            <a:off x="1006321" y="1741631"/>
            <a:ext cx="4845356" cy="1234953"/>
          </a:xfrm>
          <a:prstGeom prst="rect">
            <a:avLst/>
          </a:prstGeom>
          <a:noFill/>
        </p:spPr>
        <p:txBody>
          <a:bodyPr wrap="square">
            <a:spAutoFit/>
          </a:bodyPr>
          <a:lstStyle/>
          <a:p>
            <a:pPr algn="just">
              <a:lnSpc>
                <a:spcPts val="1800"/>
              </a:lnSpc>
              <a:spcAft>
                <a:spcPts val="800"/>
              </a:spcAft>
            </a:pPr>
            <a:r>
              <a:rPr lang="en-US" altLang="ja-JP" sz="1200" kern="100" dirty="0">
                <a:effectLst/>
                <a:latin typeface="メイリオ" panose="020B0604030504040204" pitchFamily="50" charset="-128"/>
                <a:ea typeface="メイリオ" panose="020B0604030504040204" pitchFamily="50" charset="-128"/>
                <a:cs typeface="Century" panose="02040604050505020304" pitchFamily="18" charset="0"/>
              </a:rPr>
              <a:t>   </a:t>
            </a:r>
            <a:r>
              <a:rPr lang="ja-JP" altLang="ja-JP" sz="1200" kern="100" dirty="0">
                <a:effectLst/>
                <a:latin typeface="メイリオ" panose="020B0604030504040204" pitchFamily="50" charset="-128"/>
                <a:ea typeface="メイリオ" panose="020B0604030504040204" pitchFamily="50" charset="-128"/>
                <a:cs typeface="Century" panose="02040604050505020304" pitchFamily="18" charset="0"/>
              </a:rPr>
              <a:t>最初</a:t>
            </a:r>
            <a:r>
              <a:rPr lang="ja-JP" altLang="en-US" sz="1200" kern="100" dirty="0">
                <a:effectLst/>
                <a:latin typeface="メイリオ" panose="020B0604030504040204" pitchFamily="50" charset="-128"/>
                <a:ea typeface="メイリオ" panose="020B0604030504040204" pitchFamily="50" charset="-128"/>
                <a:cs typeface="Century" panose="02040604050505020304" pitchFamily="18" charset="0"/>
              </a:rPr>
              <a:t>、</a:t>
            </a:r>
            <a:r>
              <a:rPr lang="ja-JP" altLang="ja-JP" sz="1200" kern="100" dirty="0">
                <a:effectLst/>
                <a:latin typeface="メイリオ" panose="020B0604030504040204" pitchFamily="50" charset="-128"/>
                <a:ea typeface="メイリオ" panose="020B0604030504040204" pitchFamily="50" charset="-128"/>
                <a:cs typeface="Century" panose="02040604050505020304" pitchFamily="18" charset="0"/>
              </a:rPr>
              <a:t>講師</a:t>
            </a:r>
            <a:r>
              <a:rPr lang="ja-JP" altLang="en-US" sz="1200" kern="100" dirty="0">
                <a:effectLst/>
                <a:latin typeface="メイリオ" panose="020B0604030504040204" pitchFamily="50" charset="-128"/>
                <a:ea typeface="メイリオ" panose="020B0604030504040204" pitchFamily="50" charset="-128"/>
                <a:cs typeface="Century" panose="02040604050505020304" pitchFamily="18" charset="0"/>
              </a:rPr>
              <a:t>が</a:t>
            </a:r>
            <a:r>
              <a:rPr lang="ja-JP" altLang="ja-JP" sz="1200" kern="100" dirty="0">
                <a:effectLst/>
                <a:latin typeface="メイリオ" panose="020B0604030504040204" pitchFamily="50" charset="-128"/>
                <a:ea typeface="メイリオ" panose="020B0604030504040204" pitchFamily="50" charset="-128"/>
                <a:cs typeface="Century" panose="02040604050505020304" pitchFamily="18" charset="0"/>
              </a:rPr>
              <a:t>デモンストレーションを行</a:t>
            </a:r>
            <a:r>
              <a:rPr lang="ja-JP" altLang="en-US" sz="1200" kern="100" dirty="0">
                <a:effectLst/>
                <a:latin typeface="メイリオ" panose="020B0604030504040204" pitchFamily="50" charset="-128"/>
                <a:ea typeface="メイリオ" panose="020B0604030504040204" pitchFamily="50" charset="-128"/>
                <a:cs typeface="Century" panose="02040604050505020304" pitchFamily="18" charset="0"/>
              </a:rPr>
              <a:t>い</a:t>
            </a:r>
            <a:r>
              <a:rPr lang="ja-JP" altLang="ja-JP" sz="1200" kern="100" dirty="0">
                <a:effectLst/>
                <a:latin typeface="メイリオ" panose="020B0604030504040204" pitchFamily="50" charset="-128"/>
                <a:ea typeface="メイリオ" panose="020B0604030504040204" pitchFamily="50" charset="-128"/>
                <a:cs typeface="Century" panose="02040604050505020304" pitchFamily="18" charset="0"/>
              </a:rPr>
              <a:t>ます。大胆な描きだしで水彩クロッキーの描き方のコツをレクチャー致します。</a:t>
            </a:r>
            <a:br>
              <a:rPr lang="ja-JP" altLang="en-US" sz="1200" kern="100" dirty="0">
                <a:latin typeface="メイリオ" panose="020B0604030504040204" pitchFamily="50" charset="-128"/>
                <a:ea typeface="メイリオ" panose="020B0604030504040204" pitchFamily="50" charset="-128"/>
                <a:cs typeface="Century" panose="02040604050505020304" pitchFamily="18" charset="0"/>
              </a:rPr>
            </a:br>
            <a:r>
              <a:rPr lang="ja-JP" altLang="en-US" sz="1200" kern="100" dirty="0">
                <a:latin typeface="メイリオ" panose="020B0604030504040204" pitchFamily="50" charset="-128"/>
                <a:ea typeface="メイリオ" panose="020B0604030504040204" pitchFamily="50" charset="-128"/>
                <a:cs typeface="Century" panose="02040604050505020304" pitchFamily="18" charset="0"/>
              </a:rPr>
              <a:t>　</a:t>
            </a:r>
            <a:r>
              <a:rPr lang="ja-JP" altLang="ja-JP" sz="1200" kern="100" dirty="0">
                <a:effectLst/>
                <a:latin typeface="メイリオ" panose="020B0604030504040204" pitchFamily="50" charset="-128"/>
                <a:ea typeface="メイリオ" panose="020B0604030504040204" pitchFamily="50" charset="-128"/>
                <a:cs typeface="Century" panose="02040604050505020304" pitchFamily="18" charset="0"/>
              </a:rPr>
              <a:t>レオタード姿のモデルさんを</a:t>
            </a:r>
            <a:r>
              <a:rPr lang="en-US" altLang="ja-JP" sz="1200" kern="100" dirty="0">
                <a:effectLst/>
                <a:latin typeface="メイリオ" panose="020B0604030504040204" pitchFamily="50" charset="-128"/>
                <a:ea typeface="メイリオ" panose="020B0604030504040204" pitchFamily="50" charset="-128"/>
                <a:cs typeface="Century" panose="02040604050505020304" pitchFamily="18" charset="0"/>
              </a:rPr>
              <a:t>20</a:t>
            </a:r>
            <a:r>
              <a:rPr lang="ja-JP" altLang="ja-JP" sz="1200" kern="100" dirty="0">
                <a:effectLst/>
                <a:latin typeface="メイリオ" panose="020B0604030504040204" pitchFamily="50" charset="-128"/>
                <a:ea typeface="メイリオ" panose="020B0604030504040204" pitchFamily="50" charset="-128"/>
                <a:cs typeface="Century" panose="02040604050505020304" pitchFamily="18" charset="0"/>
              </a:rPr>
              <a:t>分で</a:t>
            </a:r>
            <a:r>
              <a:rPr lang="en-US" altLang="ja-JP" sz="1200" kern="100" dirty="0">
                <a:effectLst/>
                <a:latin typeface="メイリオ" panose="020B0604030504040204" pitchFamily="50" charset="-128"/>
                <a:ea typeface="メイリオ" panose="020B0604030504040204" pitchFamily="50" charset="-128"/>
                <a:cs typeface="Century" panose="02040604050505020304" pitchFamily="18" charset="0"/>
              </a:rPr>
              <a:t>1</a:t>
            </a:r>
            <a:r>
              <a:rPr lang="ja-JP" altLang="ja-JP" sz="1200" kern="100" dirty="0">
                <a:effectLst/>
                <a:latin typeface="メイリオ" panose="020B0604030504040204" pitchFamily="50" charset="-128"/>
                <a:ea typeface="メイリオ" panose="020B0604030504040204" pitchFamily="50" charset="-128"/>
                <a:cs typeface="Century" panose="02040604050505020304" pitchFamily="18" charset="0"/>
              </a:rPr>
              <a:t>枚合計</a:t>
            </a:r>
            <a:r>
              <a:rPr lang="en-US" altLang="ja-JP" sz="1200" kern="100" dirty="0">
                <a:effectLst/>
                <a:latin typeface="メイリオ" panose="020B0604030504040204" pitchFamily="50" charset="-128"/>
                <a:ea typeface="メイリオ" panose="020B0604030504040204" pitchFamily="50" charset="-128"/>
                <a:cs typeface="Century" panose="02040604050505020304" pitchFamily="18" charset="0"/>
              </a:rPr>
              <a:t>5</a:t>
            </a:r>
            <a:r>
              <a:rPr lang="ja-JP" altLang="ja-JP" sz="1200" kern="100" dirty="0">
                <a:effectLst/>
                <a:latin typeface="メイリオ" panose="020B0604030504040204" pitchFamily="50" charset="-128"/>
                <a:ea typeface="メイリオ" panose="020B0604030504040204" pitchFamily="50" charset="-128"/>
                <a:cs typeface="Century" panose="02040604050505020304" pitchFamily="18" charset="0"/>
              </a:rPr>
              <a:t>枚の水彩クロッキーに挑戦します。ダイナミックな技法を学び楽しみながら絵画の幅</a:t>
            </a:r>
            <a:r>
              <a:rPr lang="ja-JP" altLang="en-US" sz="1200" kern="100" dirty="0">
                <a:effectLst/>
                <a:latin typeface="メイリオ" panose="020B0604030504040204" pitchFamily="50" charset="-128"/>
                <a:ea typeface="メイリオ" panose="020B0604030504040204" pitchFamily="50" charset="-128"/>
                <a:cs typeface="Century" panose="02040604050505020304" pitchFamily="18" charset="0"/>
              </a:rPr>
              <a:t>を広げ、</a:t>
            </a:r>
            <a:r>
              <a:rPr lang="ja-JP" altLang="ja-JP" sz="1200" kern="100" dirty="0">
                <a:effectLst/>
                <a:latin typeface="メイリオ" panose="020B0604030504040204" pitchFamily="50" charset="-128"/>
                <a:ea typeface="メイリオ" panose="020B0604030504040204" pitchFamily="50" charset="-128"/>
                <a:cs typeface="Century" panose="02040604050505020304" pitchFamily="18" charset="0"/>
              </a:rPr>
              <a:t>上達を</a:t>
            </a:r>
            <a:r>
              <a:rPr lang="ja-JP" altLang="en-US" sz="1200" kern="100" dirty="0">
                <a:effectLst/>
                <a:latin typeface="メイリオ" panose="020B0604030504040204" pitchFamily="50" charset="-128"/>
                <a:ea typeface="メイリオ" panose="020B0604030504040204" pitchFamily="50" charset="-128"/>
                <a:cs typeface="Century" panose="02040604050505020304" pitchFamily="18" charset="0"/>
              </a:rPr>
              <a:t>目</a:t>
            </a:r>
            <a:r>
              <a:rPr lang="ja-JP" altLang="ja-JP" sz="1200" kern="100" dirty="0">
                <a:effectLst/>
                <a:latin typeface="メイリオ" panose="020B0604030504040204" pitchFamily="50" charset="-128"/>
                <a:ea typeface="メイリオ" panose="020B0604030504040204" pitchFamily="50" charset="-128"/>
                <a:cs typeface="Century" panose="02040604050505020304" pitchFamily="18" charset="0"/>
              </a:rPr>
              <a:t>指しましょう。</a:t>
            </a:r>
            <a:endParaRPr lang="ja-JP" altLang="ja-JP" sz="1200" kern="100" dirty="0">
              <a:effectLst/>
              <a:latin typeface="メイリオ" panose="020B0604030504040204" pitchFamily="50" charset="-128"/>
              <a:ea typeface="メイリオ" panose="020B0604030504040204" pitchFamily="50" charset="-128"/>
              <a:cs typeface="Times New Roman" panose="02020603050405020304" pitchFamily="18" charset="0"/>
            </a:endParaRPr>
          </a:p>
        </p:txBody>
      </p:sp>
      <p:sp>
        <p:nvSpPr>
          <p:cNvPr id="11" name="テキスト ボックス 10">
            <a:extLst>
              <a:ext uri="{FF2B5EF4-FFF2-40B4-BE49-F238E27FC236}">
                <a16:creationId xmlns:a16="http://schemas.microsoft.com/office/drawing/2014/main" id="{FB1E0878-108F-8A39-B515-1701BD389E40}"/>
              </a:ext>
            </a:extLst>
          </p:cNvPr>
          <p:cNvSpPr txBox="1"/>
          <p:nvPr/>
        </p:nvSpPr>
        <p:spPr>
          <a:xfrm>
            <a:off x="1025919" y="3125909"/>
            <a:ext cx="4578928" cy="3630738"/>
          </a:xfrm>
          <a:prstGeom prst="rect">
            <a:avLst/>
          </a:prstGeom>
          <a:noFill/>
        </p:spPr>
        <p:txBody>
          <a:bodyPr wrap="square">
            <a:spAutoFit/>
          </a:bodyPr>
          <a:lstStyle/>
          <a:p>
            <a:pPr marL="228600" indent="-228600" algn="just">
              <a:lnSpc>
                <a:spcPts val="1200"/>
              </a:lnSpc>
              <a:spcAft>
                <a:spcPts val="800"/>
              </a:spcAft>
              <a:buFont typeface="+mj-ea"/>
              <a:buAutoNum type="circleNumDbPlain"/>
            </a:pPr>
            <a:r>
              <a:rPr lang="en-US" altLang="ja-JP" sz="1200" kern="100" dirty="0">
                <a:effectLst/>
                <a:latin typeface="メイリオ" panose="020B0604030504040204" pitchFamily="50" charset="-128"/>
                <a:ea typeface="メイリオ" panose="020B0604030504040204" pitchFamily="50" charset="-128"/>
                <a:cs typeface="Century" panose="02040604050505020304" pitchFamily="18" charset="0"/>
              </a:rPr>
              <a:t> </a:t>
            </a:r>
            <a:r>
              <a:rPr lang="ja-JP" altLang="ja-JP" sz="1200" kern="100" dirty="0">
                <a:effectLst/>
                <a:latin typeface="メイリオ" panose="020B0604030504040204" pitchFamily="50" charset="-128"/>
                <a:ea typeface="メイリオ" panose="020B0604030504040204" pitchFamily="50" charset="-128"/>
                <a:cs typeface="Century" panose="02040604050505020304" pitchFamily="18" charset="0"/>
              </a:rPr>
              <a:t>月　日　：　</a:t>
            </a:r>
            <a:r>
              <a:rPr lang="en-US" altLang="ja-JP" sz="1200" kern="100" dirty="0">
                <a:effectLst/>
                <a:latin typeface="メイリオ" panose="020B0604030504040204" pitchFamily="50" charset="-128"/>
                <a:ea typeface="メイリオ" panose="020B0604030504040204" pitchFamily="50" charset="-128"/>
                <a:cs typeface="Century" panose="02040604050505020304" pitchFamily="18" charset="0"/>
              </a:rPr>
              <a:t>2024</a:t>
            </a:r>
            <a:r>
              <a:rPr lang="ja-JP" altLang="ja-JP" sz="1200" kern="100" dirty="0">
                <a:effectLst/>
                <a:latin typeface="メイリオ" panose="020B0604030504040204" pitchFamily="50" charset="-128"/>
                <a:ea typeface="メイリオ" panose="020B0604030504040204" pitchFamily="50" charset="-128"/>
                <a:cs typeface="Century" panose="02040604050505020304" pitchFamily="18" charset="0"/>
              </a:rPr>
              <a:t>年</a:t>
            </a:r>
            <a:r>
              <a:rPr lang="en-US" altLang="ja-JP" sz="1200" kern="100" dirty="0">
                <a:effectLst/>
                <a:latin typeface="メイリオ" panose="020B0604030504040204" pitchFamily="50" charset="-128"/>
                <a:ea typeface="メイリオ" panose="020B0604030504040204" pitchFamily="50" charset="-128"/>
                <a:cs typeface="Century" panose="02040604050505020304" pitchFamily="18" charset="0"/>
              </a:rPr>
              <a:t>10</a:t>
            </a:r>
            <a:r>
              <a:rPr lang="ja-JP" altLang="ja-JP" sz="1200" kern="100" dirty="0">
                <a:effectLst/>
                <a:latin typeface="メイリオ" panose="020B0604030504040204" pitchFamily="50" charset="-128"/>
                <a:ea typeface="メイリオ" panose="020B0604030504040204" pitchFamily="50" charset="-128"/>
                <a:cs typeface="Century" panose="02040604050505020304" pitchFamily="18" charset="0"/>
              </a:rPr>
              <a:t>月</a:t>
            </a:r>
            <a:r>
              <a:rPr lang="en-US" altLang="ja-JP" sz="1200" kern="100" dirty="0">
                <a:effectLst/>
                <a:latin typeface="メイリオ" panose="020B0604030504040204" pitchFamily="50" charset="-128"/>
                <a:ea typeface="メイリオ" panose="020B0604030504040204" pitchFamily="50" charset="-128"/>
                <a:cs typeface="Century" panose="02040604050505020304" pitchFamily="18" charset="0"/>
              </a:rPr>
              <a:t>27</a:t>
            </a:r>
            <a:r>
              <a:rPr lang="ja-JP" altLang="ja-JP" sz="1200" kern="100" dirty="0">
                <a:effectLst/>
                <a:latin typeface="メイリオ" panose="020B0604030504040204" pitchFamily="50" charset="-128"/>
                <a:ea typeface="メイリオ" panose="020B0604030504040204" pitchFamily="50" charset="-128"/>
                <a:cs typeface="Century" panose="02040604050505020304" pitchFamily="18" charset="0"/>
              </a:rPr>
              <a:t>日（日）</a:t>
            </a:r>
            <a:endParaRPr lang="ja-JP" altLang="ja-JP" sz="1200" kern="100" dirty="0">
              <a:effectLst/>
              <a:latin typeface="メイリオ" panose="020B0604030504040204" pitchFamily="50" charset="-128"/>
              <a:ea typeface="メイリオ" panose="020B0604030504040204" pitchFamily="50" charset="-128"/>
              <a:cs typeface="Times New Roman" panose="02020603050405020304" pitchFamily="18" charset="0"/>
            </a:endParaRPr>
          </a:p>
          <a:p>
            <a:pPr marL="228600" indent="-228600" algn="just">
              <a:lnSpc>
                <a:spcPts val="1200"/>
              </a:lnSpc>
              <a:spcAft>
                <a:spcPts val="800"/>
              </a:spcAft>
              <a:buFont typeface="+mj-ea"/>
              <a:buAutoNum type="circleNumDbPlain"/>
            </a:pPr>
            <a:r>
              <a:rPr lang="en-US" altLang="ja-JP" sz="1200" kern="100" dirty="0">
                <a:effectLst/>
                <a:latin typeface="メイリオ" panose="020B0604030504040204" pitchFamily="50" charset="-128"/>
                <a:ea typeface="メイリオ" panose="020B0604030504040204" pitchFamily="50" charset="-128"/>
                <a:cs typeface="Century" panose="02040604050505020304" pitchFamily="18" charset="0"/>
              </a:rPr>
              <a:t> </a:t>
            </a:r>
            <a:r>
              <a:rPr lang="ja-JP" altLang="ja-JP" sz="1200" kern="100" dirty="0">
                <a:effectLst/>
                <a:latin typeface="メイリオ" panose="020B0604030504040204" pitchFamily="50" charset="-128"/>
                <a:ea typeface="メイリオ" panose="020B0604030504040204" pitchFamily="50" charset="-128"/>
                <a:cs typeface="Century" panose="02040604050505020304" pitchFamily="18" charset="0"/>
              </a:rPr>
              <a:t>場　所　：　友の会アトリエ（港陽ビル</a:t>
            </a:r>
            <a:r>
              <a:rPr lang="en-US" altLang="ja-JP" sz="1200" kern="100" dirty="0">
                <a:effectLst/>
                <a:latin typeface="メイリオ" panose="020B0604030504040204" pitchFamily="50" charset="-128"/>
                <a:ea typeface="メイリオ" panose="020B0604030504040204" pitchFamily="50" charset="-128"/>
                <a:cs typeface="Century" panose="02040604050505020304" pitchFamily="18" charset="0"/>
              </a:rPr>
              <a:t>6</a:t>
            </a:r>
            <a:r>
              <a:rPr lang="ja-JP" altLang="ja-JP" sz="1200" kern="100" dirty="0">
                <a:effectLst/>
                <a:latin typeface="メイリオ" panose="020B0604030504040204" pitchFamily="50" charset="-128"/>
                <a:ea typeface="メイリオ" panose="020B0604030504040204" pitchFamily="50" charset="-128"/>
                <a:cs typeface="Century" panose="02040604050505020304" pitchFamily="18" charset="0"/>
              </a:rPr>
              <a:t>階）</a:t>
            </a:r>
            <a:endParaRPr lang="ja-JP" altLang="ja-JP" sz="1200" kern="100" dirty="0">
              <a:effectLst/>
              <a:latin typeface="メイリオ" panose="020B0604030504040204" pitchFamily="50" charset="-128"/>
              <a:ea typeface="メイリオ" panose="020B0604030504040204" pitchFamily="50" charset="-128"/>
              <a:cs typeface="Times New Roman" panose="02020603050405020304" pitchFamily="18" charset="0"/>
            </a:endParaRPr>
          </a:p>
          <a:p>
            <a:pPr marL="228600" indent="-228600" algn="just">
              <a:lnSpc>
                <a:spcPts val="1800"/>
              </a:lnSpc>
              <a:spcAft>
                <a:spcPts val="800"/>
              </a:spcAft>
              <a:buFont typeface="+mj-ea"/>
              <a:buAutoNum type="circleNumDbPlain"/>
            </a:pPr>
            <a:r>
              <a:rPr lang="en-US" altLang="ja-JP" sz="1200" kern="100" dirty="0">
                <a:effectLst/>
                <a:latin typeface="メイリオ" panose="020B0604030504040204" pitchFamily="50" charset="-128"/>
                <a:ea typeface="メイリオ" panose="020B0604030504040204" pitchFamily="50" charset="-128"/>
                <a:cs typeface="Century" panose="02040604050505020304" pitchFamily="18" charset="0"/>
              </a:rPr>
              <a:t> </a:t>
            </a:r>
            <a:r>
              <a:rPr lang="ja-JP" altLang="ja-JP" sz="1200" kern="100" dirty="0">
                <a:effectLst/>
                <a:latin typeface="メイリオ" panose="020B0604030504040204" pitchFamily="50" charset="-128"/>
                <a:ea typeface="メイリオ" panose="020B0604030504040204" pitchFamily="50" charset="-128"/>
                <a:cs typeface="Century" panose="02040604050505020304" pitchFamily="18" charset="0"/>
              </a:rPr>
              <a:t>時　間　：　午前の部　　</a:t>
            </a:r>
            <a:r>
              <a:rPr lang="en-US" altLang="ja-JP" sz="1200" kern="100" dirty="0">
                <a:effectLst/>
                <a:latin typeface="メイリオ" panose="020B0604030504040204" pitchFamily="50" charset="-128"/>
                <a:ea typeface="メイリオ" panose="020B0604030504040204" pitchFamily="50" charset="-128"/>
                <a:cs typeface="Century" panose="02040604050505020304" pitchFamily="18" charset="0"/>
              </a:rPr>
              <a:t>10:00</a:t>
            </a:r>
            <a:r>
              <a:rPr lang="ja-JP" altLang="ja-JP" sz="1200" kern="100" dirty="0">
                <a:effectLst/>
                <a:latin typeface="メイリオ" panose="020B0604030504040204" pitchFamily="50" charset="-128"/>
                <a:ea typeface="メイリオ" panose="020B0604030504040204" pitchFamily="50" charset="-128"/>
                <a:cs typeface="Century" panose="02040604050505020304" pitchFamily="18" charset="0"/>
              </a:rPr>
              <a:t>～</a:t>
            </a:r>
            <a:r>
              <a:rPr lang="en-US" altLang="ja-JP" sz="1200" kern="100" dirty="0">
                <a:effectLst/>
                <a:latin typeface="メイリオ" panose="020B0604030504040204" pitchFamily="50" charset="-128"/>
                <a:ea typeface="メイリオ" panose="020B0604030504040204" pitchFamily="50" charset="-128"/>
                <a:cs typeface="Century" panose="02040604050505020304" pitchFamily="18" charset="0"/>
              </a:rPr>
              <a:t>12:30</a:t>
            </a:r>
            <a:r>
              <a:rPr lang="ja-JP" altLang="ja-JP" sz="1200" kern="100" dirty="0">
                <a:effectLst/>
                <a:latin typeface="メイリオ" panose="020B0604030504040204" pitchFamily="50" charset="-128"/>
                <a:ea typeface="メイリオ" panose="020B0604030504040204" pitchFamily="50" charset="-128"/>
                <a:cs typeface="Century" panose="02040604050505020304" pitchFamily="18" charset="0"/>
              </a:rPr>
              <a:t>　　</a:t>
            </a:r>
            <a:r>
              <a:rPr lang="en-US" altLang="ja-JP" sz="1200" kern="100" dirty="0">
                <a:effectLst/>
                <a:latin typeface="メイリオ" panose="020B0604030504040204" pitchFamily="50" charset="-128"/>
                <a:ea typeface="メイリオ" panose="020B0604030504040204" pitchFamily="50" charset="-128"/>
                <a:cs typeface="Century" panose="02040604050505020304" pitchFamily="18" charset="0"/>
              </a:rPr>
              <a:t>    </a:t>
            </a:r>
            <a:endParaRPr lang="ja-JP" altLang="ja-JP" sz="1200" kern="100" dirty="0">
              <a:effectLst/>
              <a:latin typeface="メイリオ" panose="020B0604030504040204" pitchFamily="50" charset="-128"/>
              <a:ea typeface="メイリオ" panose="020B0604030504040204" pitchFamily="50" charset="-128"/>
              <a:cs typeface="Times New Roman" panose="02020603050405020304" pitchFamily="18" charset="0"/>
            </a:endParaRPr>
          </a:p>
          <a:p>
            <a:pPr algn="just">
              <a:lnSpc>
                <a:spcPts val="1200"/>
              </a:lnSpc>
              <a:spcAft>
                <a:spcPts val="800"/>
              </a:spcAft>
            </a:pPr>
            <a:r>
              <a:rPr lang="ja-JP" altLang="ja-JP" sz="1200" kern="100" dirty="0">
                <a:effectLst/>
                <a:latin typeface="メイリオ" panose="020B0604030504040204" pitchFamily="50" charset="-128"/>
                <a:ea typeface="メイリオ" panose="020B0604030504040204" pitchFamily="50" charset="-128"/>
                <a:cs typeface="Century" panose="02040604050505020304" pitchFamily="18" charset="0"/>
              </a:rPr>
              <a:t>　　　　　　　　午後の部　　</a:t>
            </a:r>
            <a:r>
              <a:rPr lang="en-US" altLang="ja-JP" sz="1200" kern="100" dirty="0">
                <a:effectLst/>
                <a:latin typeface="メイリオ" panose="020B0604030504040204" pitchFamily="50" charset="-128"/>
                <a:ea typeface="メイリオ" panose="020B0604030504040204" pitchFamily="50" charset="-128"/>
                <a:cs typeface="Century" panose="02040604050505020304" pitchFamily="18" charset="0"/>
              </a:rPr>
              <a:t>13:30</a:t>
            </a:r>
            <a:r>
              <a:rPr lang="ja-JP" altLang="ja-JP" sz="1200" kern="100" dirty="0">
                <a:effectLst/>
                <a:latin typeface="メイリオ" panose="020B0604030504040204" pitchFamily="50" charset="-128"/>
                <a:ea typeface="メイリオ" panose="020B0604030504040204" pitchFamily="50" charset="-128"/>
                <a:cs typeface="Century" panose="02040604050505020304" pitchFamily="18" charset="0"/>
              </a:rPr>
              <a:t>～</a:t>
            </a:r>
            <a:r>
              <a:rPr lang="en-US" altLang="ja-JP" sz="1200" kern="100" dirty="0">
                <a:effectLst/>
                <a:latin typeface="メイリオ" panose="020B0604030504040204" pitchFamily="50" charset="-128"/>
                <a:ea typeface="メイリオ" panose="020B0604030504040204" pitchFamily="50" charset="-128"/>
                <a:cs typeface="Century" panose="02040604050505020304" pitchFamily="18" charset="0"/>
              </a:rPr>
              <a:t>16:00</a:t>
            </a:r>
          </a:p>
          <a:p>
            <a:pPr marL="228600" indent="-228600" algn="just">
              <a:lnSpc>
                <a:spcPts val="1200"/>
              </a:lnSpc>
              <a:spcAft>
                <a:spcPts val="800"/>
              </a:spcAft>
              <a:buFont typeface="+mj-ea"/>
              <a:buAutoNum type="circleNumDbPlain" startAt="4"/>
            </a:pPr>
            <a:r>
              <a:rPr lang="en-US" altLang="ja-JP" sz="1200" kern="100" dirty="0">
                <a:effectLst/>
                <a:latin typeface="メイリオ" panose="020B0604030504040204" pitchFamily="50" charset="-128"/>
                <a:ea typeface="メイリオ" panose="020B0604030504040204" pitchFamily="50" charset="-128"/>
                <a:cs typeface="Century" panose="02040604050505020304" pitchFamily="18" charset="0"/>
              </a:rPr>
              <a:t> </a:t>
            </a:r>
            <a:r>
              <a:rPr lang="ja-JP" altLang="ja-JP" sz="1200" kern="100" dirty="0">
                <a:effectLst/>
                <a:latin typeface="メイリオ" panose="020B0604030504040204" pitchFamily="50" charset="-128"/>
                <a:ea typeface="メイリオ" panose="020B0604030504040204" pitchFamily="50" charset="-128"/>
                <a:cs typeface="Century" panose="02040604050505020304" pitchFamily="18" charset="0"/>
              </a:rPr>
              <a:t>内　容　：　レオタード姿のモデルさんを描きます。</a:t>
            </a:r>
            <a:endParaRPr lang="en-US" altLang="ja-JP" sz="1200" kern="100" dirty="0">
              <a:latin typeface="メイリオ" panose="020B0604030504040204" pitchFamily="50" charset="-128"/>
              <a:ea typeface="メイリオ" panose="020B0604030504040204" pitchFamily="50" charset="-128"/>
              <a:cs typeface="Times New Roman" panose="02020603050405020304" pitchFamily="18" charset="0"/>
            </a:endParaRPr>
          </a:p>
          <a:p>
            <a:pPr marL="228600" indent="-228600" algn="just">
              <a:lnSpc>
                <a:spcPts val="1200"/>
              </a:lnSpc>
              <a:spcAft>
                <a:spcPts val="800"/>
              </a:spcAft>
              <a:buFont typeface="+mj-ea"/>
              <a:buAutoNum type="circleNumDbPlain" startAt="4"/>
            </a:pPr>
            <a:r>
              <a:rPr lang="en-US" altLang="ja-JP" sz="1200" kern="100" dirty="0">
                <a:effectLst/>
                <a:latin typeface="メイリオ" panose="020B0604030504040204" pitchFamily="50" charset="-128"/>
                <a:ea typeface="メイリオ" panose="020B0604030504040204" pitchFamily="50" charset="-128"/>
                <a:cs typeface="Century" panose="02040604050505020304" pitchFamily="18" charset="0"/>
              </a:rPr>
              <a:t> </a:t>
            </a:r>
            <a:r>
              <a:rPr lang="ja-JP" altLang="ja-JP" sz="1200" kern="100" dirty="0">
                <a:effectLst/>
                <a:latin typeface="メイリオ" panose="020B0604030504040204" pitchFamily="50" charset="-128"/>
                <a:ea typeface="メイリオ" panose="020B0604030504040204" pitchFamily="50" charset="-128"/>
                <a:cs typeface="Century" panose="02040604050505020304" pitchFamily="18" charset="0"/>
              </a:rPr>
              <a:t>人</a:t>
            </a:r>
            <a:r>
              <a:rPr lang="en-US" altLang="ja-JP" sz="1200" kern="100" dirty="0">
                <a:effectLst/>
                <a:latin typeface="メイリオ" panose="020B0604030504040204" pitchFamily="50" charset="-128"/>
                <a:ea typeface="メイリオ" panose="020B0604030504040204" pitchFamily="50" charset="-128"/>
                <a:cs typeface="Century" panose="02040604050505020304" pitchFamily="18" charset="0"/>
              </a:rPr>
              <a:t>   </a:t>
            </a:r>
            <a:r>
              <a:rPr lang="ja-JP" altLang="ja-JP" sz="1200" kern="100" dirty="0">
                <a:effectLst/>
                <a:latin typeface="メイリオ" panose="020B0604030504040204" pitchFamily="50" charset="-128"/>
                <a:ea typeface="メイリオ" panose="020B0604030504040204" pitchFamily="50" charset="-128"/>
                <a:cs typeface="Century" panose="02040604050505020304" pitchFamily="18" charset="0"/>
              </a:rPr>
              <a:t>数　：　午前の部　</a:t>
            </a:r>
            <a:r>
              <a:rPr lang="en-US" altLang="ja-JP" sz="1200" kern="100" dirty="0">
                <a:effectLst/>
                <a:latin typeface="メイリオ" panose="020B0604030504040204" pitchFamily="50" charset="-128"/>
                <a:ea typeface="メイリオ" panose="020B0604030504040204" pitchFamily="50" charset="-128"/>
                <a:cs typeface="Century" panose="02040604050505020304" pitchFamily="18" charset="0"/>
              </a:rPr>
              <a:t>30</a:t>
            </a:r>
            <a:r>
              <a:rPr lang="ja-JP" altLang="ja-JP" sz="1200" kern="100" dirty="0">
                <a:effectLst/>
                <a:latin typeface="メイリオ" panose="020B0604030504040204" pitchFamily="50" charset="-128"/>
                <a:ea typeface="メイリオ" panose="020B0604030504040204" pitchFamily="50" charset="-128"/>
                <a:cs typeface="Century" panose="02040604050505020304" pitchFamily="18" charset="0"/>
              </a:rPr>
              <a:t>名　　午後の部　</a:t>
            </a:r>
            <a:r>
              <a:rPr lang="en-US" altLang="ja-JP" sz="1200" kern="100" dirty="0">
                <a:effectLst/>
                <a:latin typeface="メイリオ" panose="020B0604030504040204" pitchFamily="50" charset="-128"/>
                <a:ea typeface="メイリオ" panose="020B0604030504040204" pitchFamily="50" charset="-128"/>
                <a:cs typeface="Century" panose="02040604050505020304" pitchFamily="18" charset="0"/>
              </a:rPr>
              <a:t>30</a:t>
            </a:r>
            <a:r>
              <a:rPr lang="ja-JP" altLang="ja-JP" sz="1200" kern="100" dirty="0">
                <a:effectLst/>
                <a:latin typeface="メイリオ" panose="020B0604030504040204" pitchFamily="50" charset="-128"/>
                <a:ea typeface="メイリオ" panose="020B0604030504040204" pitchFamily="50" charset="-128"/>
                <a:cs typeface="Century" panose="02040604050505020304" pitchFamily="18" charset="0"/>
              </a:rPr>
              <a:t>名</a:t>
            </a:r>
            <a:endParaRPr lang="en-US" altLang="ja-JP" sz="1200" kern="100" dirty="0">
              <a:latin typeface="メイリオ" panose="020B0604030504040204" pitchFamily="50" charset="-128"/>
              <a:ea typeface="メイリオ" panose="020B0604030504040204" pitchFamily="50" charset="-128"/>
              <a:cs typeface="Times New Roman" panose="02020603050405020304" pitchFamily="18" charset="0"/>
            </a:endParaRPr>
          </a:p>
          <a:p>
            <a:pPr marL="228600" indent="-228600" algn="just">
              <a:lnSpc>
                <a:spcPts val="1200"/>
              </a:lnSpc>
              <a:spcAft>
                <a:spcPts val="800"/>
              </a:spcAft>
              <a:buFont typeface="+mj-ea"/>
              <a:buAutoNum type="circleNumDbPlain" startAt="4"/>
            </a:pPr>
            <a:r>
              <a:rPr lang="en-US" altLang="ja-JP" sz="1200" kern="100" dirty="0">
                <a:effectLst/>
                <a:latin typeface="メイリオ" panose="020B0604030504040204" pitchFamily="50" charset="-128"/>
                <a:ea typeface="メイリオ" panose="020B0604030504040204" pitchFamily="50" charset="-128"/>
                <a:cs typeface="Century" panose="02040604050505020304" pitchFamily="18" charset="0"/>
              </a:rPr>
              <a:t> </a:t>
            </a:r>
            <a:r>
              <a:rPr lang="ja-JP" altLang="ja-JP" sz="1200" kern="100" dirty="0">
                <a:effectLst/>
                <a:latin typeface="メイリオ" panose="020B0604030504040204" pitchFamily="50" charset="-128"/>
                <a:ea typeface="メイリオ" panose="020B0604030504040204" pitchFamily="50" charset="-128"/>
                <a:cs typeface="Century" panose="02040604050505020304" pitchFamily="18" charset="0"/>
              </a:rPr>
              <a:t>会　費　：　会員　</a:t>
            </a:r>
            <a:r>
              <a:rPr lang="en-US" altLang="ja-JP" sz="1200" kern="100" dirty="0">
                <a:effectLst/>
                <a:latin typeface="メイリオ" panose="020B0604030504040204" pitchFamily="50" charset="-128"/>
                <a:ea typeface="メイリオ" panose="020B0604030504040204" pitchFamily="50" charset="-128"/>
                <a:cs typeface="Century" panose="02040604050505020304" pitchFamily="18" charset="0"/>
              </a:rPr>
              <a:t>2,500</a:t>
            </a:r>
            <a:r>
              <a:rPr lang="ja-JP" altLang="ja-JP" sz="1200" kern="100" dirty="0">
                <a:effectLst/>
                <a:latin typeface="メイリオ" panose="020B0604030504040204" pitchFamily="50" charset="-128"/>
                <a:ea typeface="メイリオ" panose="020B0604030504040204" pitchFamily="50" charset="-128"/>
                <a:cs typeface="Century" panose="02040604050505020304" pitchFamily="18" charset="0"/>
              </a:rPr>
              <a:t>円　　一般　</a:t>
            </a:r>
            <a:r>
              <a:rPr lang="en-US" altLang="ja-JP" sz="1200" kern="100" dirty="0">
                <a:effectLst/>
                <a:latin typeface="メイリオ" panose="020B0604030504040204" pitchFamily="50" charset="-128"/>
                <a:ea typeface="メイリオ" panose="020B0604030504040204" pitchFamily="50" charset="-128"/>
                <a:cs typeface="Century" panose="02040604050505020304" pitchFamily="18" charset="0"/>
              </a:rPr>
              <a:t>3,000</a:t>
            </a:r>
            <a:r>
              <a:rPr lang="ja-JP" altLang="ja-JP" sz="1200" kern="100" dirty="0">
                <a:effectLst/>
                <a:latin typeface="メイリオ" panose="020B0604030504040204" pitchFamily="50" charset="-128"/>
                <a:ea typeface="メイリオ" panose="020B0604030504040204" pitchFamily="50" charset="-128"/>
                <a:cs typeface="Century" panose="02040604050505020304" pitchFamily="18" charset="0"/>
              </a:rPr>
              <a:t>円</a:t>
            </a:r>
            <a:endParaRPr lang="en-US" altLang="ja-JP" sz="1200" kern="100" dirty="0">
              <a:latin typeface="メイリオ" panose="020B0604030504040204" pitchFamily="50" charset="-128"/>
              <a:ea typeface="メイリオ" panose="020B0604030504040204" pitchFamily="50" charset="-128"/>
              <a:cs typeface="Times New Roman" panose="02020603050405020304" pitchFamily="18" charset="0"/>
            </a:endParaRPr>
          </a:p>
          <a:p>
            <a:pPr marL="228600" indent="-228600" algn="just">
              <a:lnSpc>
                <a:spcPts val="1200"/>
              </a:lnSpc>
              <a:spcAft>
                <a:spcPts val="800"/>
              </a:spcAft>
              <a:buFont typeface="+mj-ea"/>
              <a:buAutoNum type="circleNumDbPlain" startAt="4"/>
            </a:pPr>
            <a:r>
              <a:rPr lang="en-US" altLang="ja-JP" sz="1200" kern="100" dirty="0">
                <a:effectLst/>
                <a:latin typeface="メイリオ" panose="020B0604030504040204" pitchFamily="50" charset="-128"/>
                <a:ea typeface="メイリオ" panose="020B0604030504040204" pitchFamily="50" charset="-128"/>
                <a:cs typeface="Century" panose="02040604050505020304" pitchFamily="18" charset="0"/>
              </a:rPr>
              <a:t> </a:t>
            </a:r>
            <a:r>
              <a:rPr lang="ja-JP" altLang="ja-JP" sz="1200" kern="100" dirty="0">
                <a:effectLst/>
                <a:latin typeface="メイリオ" panose="020B0604030504040204" pitchFamily="50" charset="-128"/>
                <a:ea typeface="メイリオ" panose="020B0604030504040204" pitchFamily="50" charset="-128"/>
                <a:cs typeface="Century" panose="02040604050505020304" pitchFamily="18" charset="0"/>
              </a:rPr>
              <a:t>講　師　：　岡田</a:t>
            </a:r>
            <a:r>
              <a:rPr lang="en-US" altLang="ja-JP" sz="1200" kern="100" dirty="0">
                <a:effectLst/>
                <a:latin typeface="メイリオ" panose="020B0604030504040204" pitchFamily="50" charset="-128"/>
                <a:ea typeface="メイリオ" panose="020B0604030504040204" pitchFamily="50" charset="-128"/>
                <a:cs typeface="Century" panose="02040604050505020304" pitchFamily="18" charset="0"/>
              </a:rPr>
              <a:t>  </a:t>
            </a:r>
            <a:r>
              <a:rPr lang="ja-JP" altLang="en-US" sz="1200" kern="100" dirty="0">
                <a:effectLst/>
                <a:latin typeface="メイリオ" panose="020B0604030504040204" pitchFamily="50" charset="-128"/>
                <a:ea typeface="メイリオ" panose="020B0604030504040204" pitchFamily="50" charset="-128"/>
                <a:cs typeface="Century" panose="02040604050505020304" pitchFamily="18" charset="0"/>
              </a:rPr>
              <a:t>髙</a:t>
            </a:r>
            <a:r>
              <a:rPr lang="ja-JP" altLang="ja-JP" sz="1200" kern="100" dirty="0">
                <a:effectLst/>
                <a:latin typeface="メイリオ" panose="020B0604030504040204" pitchFamily="50" charset="-128"/>
                <a:ea typeface="メイリオ" panose="020B0604030504040204" pitchFamily="50" charset="-128"/>
                <a:cs typeface="Century" panose="02040604050505020304" pitchFamily="18" charset="0"/>
              </a:rPr>
              <a:t>弘</a:t>
            </a:r>
            <a:r>
              <a:rPr lang="en-US" altLang="ja-JP" sz="1200" kern="100" dirty="0">
                <a:effectLst/>
                <a:latin typeface="メイリオ" panose="020B0604030504040204" pitchFamily="50" charset="-128"/>
                <a:ea typeface="メイリオ" panose="020B0604030504040204" pitchFamily="50" charset="-128"/>
                <a:cs typeface="Century" panose="02040604050505020304" pitchFamily="18" charset="0"/>
              </a:rPr>
              <a:t>  </a:t>
            </a:r>
            <a:r>
              <a:rPr lang="ja-JP" altLang="ja-JP" sz="1200" kern="100" dirty="0">
                <a:effectLst/>
                <a:latin typeface="メイリオ" panose="020B0604030504040204" pitchFamily="50" charset="-128"/>
                <a:ea typeface="メイリオ" panose="020B0604030504040204" pitchFamily="50" charset="-128"/>
                <a:cs typeface="Century" panose="02040604050505020304" pitchFamily="18" charset="0"/>
              </a:rPr>
              <a:t>先生（白日会）</a:t>
            </a:r>
            <a:endParaRPr lang="en-US" altLang="ja-JP" sz="1200" kern="100" dirty="0">
              <a:latin typeface="メイリオ" panose="020B0604030504040204" pitchFamily="50" charset="-128"/>
              <a:ea typeface="メイリオ" panose="020B0604030504040204" pitchFamily="50" charset="-128"/>
              <a:cs typeface="Century" panose="02040604050505020304" pitchFamily="18" charset="0"/>
            </a:endParaRPr>
          </a:p>
          <a:p>
            <a:pPr marL="228600" indent="-228600" algn="just">
              <a:lnSpc>
                <a:spcPts val="1200"/>
              </a:lnSpc>
              <a:spcAft>
                <a:spcPts val="800"/>
              </a:spcAft>
              <a:buFont typeface="+mj-ea"/>
              <a:buAutoNum type="circleNumDbPlain" startAt="4"/>
            </a:pPr>
            <a:r>
              <a:rPr lang="en-US" altLang="ja-JP" sz="1200" kern="100" dirty="0">
                <a:effectLst/>
                <a:latin typeface="メイリオ" panose="020B0604030504040204" pitchFamily="50" charset="-128"/>
                <a:ea typeface="メイリオ" panose="020B0604030504040204" pitchFamily="50" charset="-128"/>
                <a:cs typeface="Century" panose="02040604050505020304" pitchFamily="18" charset="0"/>
              </a:rPr>
              <a:t> </a:t>
            </a:r>
            <a:r>
              <a:rPr lang="ja-JP" altLang="ja-JP" sz="1200" kern="100" dirty="0">
                <a:effectLst/>
                <a:latin typeface="メイリオ" panose="020B0604030504040204" pitchFamily="50" charset="-128"/>
                <a:ea typeface="メイリオ" panose="020B0604030504040204" pitchFamily="50" charset="-128"/>
                <a:cs typeface="Century" panose="02040604050505020304" pitchFamily="18" charset="0"/>
              </a:rPr>
              <a:t>持参する物　：水彩用具一式、鉛筆２</a:t>
            </a:r>
            <a:r>
              <a:rPr lang="en-US" altLang="ja-JP" sz="1200" kern="100" dirty="0">
                <a:effectLst/>
                <a:latin typeface="メイリオ" panose="020B0604030504040204" pitchFamily="50" charset="-128"/>
                <a:ea typeface="メイリオ" panose="020B0604030504040204" pitchFamily="50" charset="-128"/>
                <a:cs typeface="Century" panose="02040604050505020304" pitchFamily="18" charset="0"/>
              </a:rPr>
              <a:t>B</a:t>
            </a:r>
            <a:r>
              <a:rPr lang="ja-JP" altLang="ja-JP" sz="1200" kern="100" dirty="0">
                <a:effectLst/>
                <a:latin typeface="メイリオ" panose="020B0604030504040204" pitchFamily="50" charset="-128"/>
                <a:ea typeface="メイリオ" panose="020B0604030504040204" pitchFamily="50" charset="-128"/>
                <a:cs typeface="Century" panose="02040604050505020304" pitchFamily="18" charset="0"/>
              </a:rPr>
              <a:t>～６Ｂ（数本）、</a:t>
            </a:r>
            <a:endParaRPr lang="en-US" altLang="ja-JP" sz="1200" kern="100" dirty="0">
              <a:effectLst/>
              <a:latin typeface="メイリオ" panose="020B0604030504040204" pitchFamily="50" charset="-128"/>
              <a:ea typeface="メイリオ" panose="020B0604030504040204" pitchFamily="50" charset="-128"/>
              <a:cs typeface="Century" panose="02040604050505020304" pitchFamily="18" charset="0"/>
            </a:endParaRPr>
          </a:p>
          <a:p>
            <a:pPr algn="just">
              <a:lnSpc>
                <a:spcPts val="1200"/>
              </a:lnSpc>
              <a:spcAft>
                <a:spcPts val="800"/>
              </a:spcAft>
            </a:pPr>
            <a:r>
              <a:rPr lang="ja-JP" altLang="en-US" sz="1200" kern="100" dirty="0">
                <a:latin typeface="メイリオ" panose="020B0604030504040204" pitchFamily="50" charset="-128"/>
                <a:ea typeface="メイリオ" panose="020B0604030504040204" pitchFamily="50" charset="-128"/>
                <a:cs typeface="Century" panose="02040604050505020304" pitchFamily="18" charset="0"/>
              </a:rPr>
              <a:t>　</a:t>
            </a:r>
            <a:r>
              <a:rPr lang="en-US" altLang="ja-JP" sz="1200" kern="100" dirty="0">
                <a:latin typeface="メイリオ" panose="020B0604030504040204" pitchFamily="50" charset="-128"/>
                <a:ea typeface="メイリオ" panose="020B0604030504040204" pitchFamily="50" charset="-128"/>
                <a:cs typeface="Century" panose="02040604050505020304" pitchFamily="18" charset="0"/>
              </a:rPr>
              <a:t>   </a:t>
            </a:r>
            <a:r>
              <a:rPr lang="ja-JP" altLang="en-US" sz="1200" kern="100" dirty="0">
                <a:latin typeface="メイリオ" panose="020B0604030504040204" pitchFamily="50" charset="-128"/>
                <a:ea typeface="メイリオ" panose="020B0604030504040204" pitchFamily="50" charset="-128"/>
                <a:cs typeface="Century" panose="02040604050505020304" pitchFamily="18" charset="0"/>
              </a:rPr>
              <a:t>　　　　 </a:t>
            </a:r>
            <a:r>
              <a:rPr lang="en-US" altLang="ja-JP" sz="1200" kern="100" dirty="0">
                <a:latin typeface="メイリオ" panose="020B0604030504040204" pitchFamily="50" charset="-128"/>
                <a:ea typeface="メイリオ" panose="020B0604030504040204" pitchFamily="50" charset="-128"/>
                <a:cs typeface="Century" panose="02040604050505020304" pitchFamily="18" charset="0"/>
              </a:rPr>
              <a:t>        </a:t>
            </a:r>
            <a:r>
              <a:rPr lang="ja-JP" altLang="ja-JP" sz="1200" kern="100" dirty="0">
                <a:effectLst/>
                <a:latin typeface="メイリオ" panose="020B0604030504040204" pitchFamily="50" charset="-128"/>
                <a:ea typeface="メイリオ" panose="020B0604030504040204" pitchFamily="50" charset="-128"/>
                <a:cs typeface="Century" panose="02040604050505020304" pitchFamily="18" charset="0"/>
              </a:rPr>
              <a:t>筆（丸、平筆）刷毛（幅約</a:t>
            </a:r>
            <a:r>
              <a:rPr lang="en-US" altLang="ja-JP" sz="1200" kern="100" dirty="0">
                <a:effectLst/>
                <a:latin typeface="メイリオ" panose="020B0604030504040204" pitchFamily="50" charset="-128"/>
                <a:ea typeface="メイリオ" panose="020B0604030504040204" pitchFamily="50" charset="-128"/>
                <a:cs typeface="Century" panose="02040604050505020304" pitchFamily="18" charset="0"/>
              </a:rPr>
              <a:t>5</a:t>
            </a:r>
            <a:r>
              <a:rPr lang="ja-JP" altLang="ja-JP" sz="1200" kern="100" dirty="0">
                <a:effectLst/>
                <a:latin typeface="メイリオ" panose="020B0604030504040204" pitchFamily="50" charset="-128"/>
                <a:ea typeface="メイリオ" panose="020B0604030504040204" pitchFamily="50" charset="-128"/>
                <a:cs typeface="Century" panose="02040604050505020304" pitchFamily="18" charset="0"/>
              </a:rPr>
              <a:t>～８</a:t>
            </a:r>
            <a:r>
              <a:rPr lang="en-US" altLang="ja-JP" sz="1200" kern="100" dirty="0">
                <a:effectLst/>
                <a:latin typeface="メイリオ" panose="020B0604030504040204" pitchFamily="50" charset="-128"/>
                <a:ea typeface="メイリオ" panose="020B0604030504040204" pitchFamily="50" charset="-128"/>
                <a:cs typeface="Century" panose="02040604050505020304" pitchFamily="18" charset="0"/>
              </a:rPr>
              <a:t>cm</a:t>
            </a:r>
            <a:r>
              <a:rPr lang="ja-JP" altLang="ja-JP" sz="1200" kern="100" dirty="0">
                <a:effectLst/>
                <a:latin typeface="メイリオ" panose="020B0604030504040204" pitchFamily="50" charset="-128"/>
                <a:ea typeface="メイリオ" panose="020B0604030504040204" pitchFamily="50" charset="-128"/>
                <a:cs typeface="Century" panose="02040604050505020304" pitchFamily="18" charset="0"/>
              </a:rPr>
              <a:t>）</a:t>
            </a:r>
            <a:endParaRPr lang="ja-JP" altLang="en-US" sz="1200" kern="100" dirty="0">
              <a:effectLst/>
              <a:latin typeface="メイリオ" panose="020B0604030504040204" pitchFamily="50" charset="-128"/>
              <a:ea typeface="メイリオ" panose="020B0604030504040204" pitchFamily="50" charset="-128"/>
              <a:cs typeface="Century" panose="02040604050505020304" pitchFamily="18" charset="0"/>
            </a:endParaRPr>
          </a:p>
          <a:p>
            <a:pPr algn="just">
              <a:lnSpc>
                <a:spcPts val="1200"/>
              </a:lnSpc>
              <a:spcAft>
                <a:spcPts val="800"/>
              </a:spcAft>
            </a:pPr>
            <a:r>
              <a:rPr lang="ja-JP" altLang="en-US" sz="1200" kern="100" dirty="0">
                <a:latin typeface="メイリオ" panose="020B0604030504040204" pitchFamily="50" charset="-128"/>
                <a:ea typeface="メイリオ" panose="020B0604030504040204" pitchFamily="50" charset="-128"/>
                <a:cs typeface="Century" panose="02040604050505020304" pitchFamily="18" charset="0"/>
              </a:rPr>
              <a:t>　　</a:t>
            </a:r>
            <a:r>
              <a:rPr lang="en-US" altLang="ja-JP" sz="1200" kern="100" dirty="0">
                <a:latin typeface="メイリオ" panose="020B0604030504040204" pitchFamily="50" charset="-128"/>
                <a:ea typeface="メイリオ" panose="020B0604030504040204" pitchFamily="50" charset="-128"/>
                <a:cs typeface="Century" panose="02040604050505020304" pitchFamily="18" charset="0"/>
              </a:rPr>
              <a:t>                     </a:t>
            </a:r>
            <a:r>
              <a:rPr lang="ja-JP" altLang="ja-JP" sz="1200" kern="100" dirty="0">
                <a:effectLst/>
                <a:latin typeface="メイリオ" panose="020B0604030504040204" pitchFamily="50" charset="-128"/>
                <a:ea typeface="メイリオ" panose="020B0604030504040204" pitchFamily="50" charset="-128"/>
                <a:cs typeface="Century" panose="02040604050505020304" pitchFamily="18" charset="0"/>
              </a:rPr>
              <a:t>クリップ　パステル（グレー等）</a:t>
            </a:r>
            <a:endParaRPr lang="ja-JP" altLang="ja-JP" sz="1200" kern="100" dirty="0">
              <a:effectLst/>
              <a:latin typeface="メイリオ" panose="020B0604030504040204" pitchFamily="50" charset="-128"/>
              <a:ea typeface="メイリオ" panose="020B0604030504040204" pitchFamily="50" charset="-128"/>
              <a:cs typeface="Times New Roman" panose="02020603050405020304" pitchFamily="18" charset="0"/>
            </a:endParaRPr>
          </a:p>
          <a:p>
            <a:pPr algn="just">
              <a:lnSpc>
                <a:spcPct val="107000"/>
              </a:lnSpc>
              <a:spcAft>
                <a:spcPts val="800"/>
              </a:spcAft>
            </a:pPr>
            <a:r>
              <a:rPr lang="en-US" altLang="ja-JP" sz="1200" kern="100" dirty="0">
                <a:effectLst/>
                <a:latin typeface="メイリオ" panose="020B0604030504040204" pitchFamily="50" charset="-128"/>
                <a:ea typeface="メイリオ" panose="020B0604030504040204" pitchFamily="50" charset="-128"/>
                <a:cs typeface="Century" panose="02040604050505020304" pitchFamily="18" charset="0"/>
              </a:rPr>
              <a:t>     ◆</a:t>
            </a:r>
            <a:r>
              <a:rPr lang="ja-JP" altLang="ja-JP" sz="1200" kern="100" dirty="0">
                <a:effectLst/>
                <a:latin typeface="メイリオ" panose="020B0604030504040204" pitchFamily="50" charset="-128"/>
                <a:ea typeface="メイリオ" panose="020B0604030504040204" pitchFamily="50" charset="-128"/>
                <a:cs typeface="Century" panose="02040604050505020304" pitchFamily="18" charset="0"/>
              </a:rPr>
              <a:t>用紙（サンフラワー紙　</a:t>
            </a:r>
            <a:r>
              <a:rPr lang="en-US" altLang="ja-JP" sz="1200" kern="100" dirty="0">
                <a:effectLst/>
                <a:latin typeface="メイリオ" panose="020B0604030504040204" pitchFamily="50" charset="-128"/>
                <a:ea typeface="メイリオ" panose="020B0604030504040204" pitchFamily="50" charset="-128"/>
                <a:cs typeface="Century" panose="02040604050505020304" pitchFamily="18" charset="0"/>
              </a:rPr>
              <a:t>5</a:t>
            </a:r>
            <a:r>
              <a:rPr lang="ja-JP" altLang="ja-JP" sz="1200" kern="100" dirty="0">
                <a:effectLst/>
                <a:latin typeface="メイリオ" panose="020B0604030504040204" pitchFamily="50" charset="-128"/>
                <a:ea typeface="メイリオ" panose="020B0604030504040204" pitchFamily="50" charset="-128"/>
                <a:cs typeface="Century" panose="02040604050505020304" pitchFamily="18" charset="0"/>
              </a:rPr>
              <a:t>枚</a:t>
            </a:r>
            <a:r>
              <a:rPr lang="ja-JP" altLang="en-US" sz="1200" kern="100" dirty="0">
                <a:latin typeface="メイリオ" panose="020B0604030504040204" pitchFamily="50" charset="-128"/>
                <a:ea typeface="メイリオ" panose="020B0604030504040204" pitchFamily="50" charset="-128"/>
                <a:cs typeface="Century" panose="02040604050505020304" pitchFamily="18" charset="0"/>
              </a:rPr>
              <a:t>）、</a:t>
            </a:r>
            <a:r>
              <a:rPr lang="ja-JP" altLang="ja-JP" sz="1200" kern="100" dirty="0">
                <a:effectLst/>
                <a:latin typeface="メイリオ" panose="020B0604030504040204" pitchFamily="50" charset="-128"/>
                <a:ea typeface="メイリオ" panose="020B0604030504040204" pitchFamily="50" charset="-128"/>
                <a:cs typeface="Century" panose="02040604050505020304" pitchFamily="18" charset="0"/>
              </a:rPr>
              <a:t>スポンジ１ケは友の会</a:t>
            </a:r>
            <a:br>
              <a:rPr lang="ja-JP" altLang="en-US" sz="1200" kern="100" dirty="0">
                <a:effectLst/>
                <a:latin typeface="メイリオ" panose="020B0604030504040204" pitchFamily="50" charset="-128"/>
                <a:ea typeface="メイリオ" panose="020B0604030504040204" pitchFamily="50" charset="-128"/>
                <a:cs typeface="Century" panose="02040604050505020304" pitchFamily="18" charset="0"/>
              </a:rPr>
            </a:br>
            <a:r>
              <a:rPr lang="ja-JP" altLang="en-US" sz="1200" kern="100" dirty="0">
                <a:effectLst/>
                <a:latin typeface="メイリオ" panose="020B0604030504040204" pitchFamily="50" charset="-128"/>
                <a:ea typeface="メイリオ" panose="020B0604030504040204" pitchFamily="50" charset="-128"/>
                <a:cs typeface="Century" panose="02040604050505020304" pitchFamily="18" charset="0"/>
              </a:rPr>
              <a:t>　　  </a:t>
            </a:r>
            <a:r>
              <a:rPr lang="ja-JP" altLang="ja-JP" sz="1200" kern="100" dirty="0">
                <a:effectLst/>
                <a:latin typeface="メイリオ" panose="020B0604030504040204" pitchFamily="50" charset="-128"/>
                <a:ea typeface="メイリオ" panose="020B0604030504040204" pitchFamily="50" charset="-128"/>
                <a:cs typeface="Century" panose="02040604050505020304" pitchFamily="18" charset="0"/>
              </a:rPr>
              <a:t>で準備します。</a:t>
            </a:r>
            <a:endParaRPr lang="ja-JP" altLang="ja-JP" sz="1200" kern="100" dirty="0">
              <a:effectLst/>
              <a:latin typeface="メイリオ" panose="020B0604030504040204" pitchFamily="50" charset="-128"/>
              <a:ea typeface="メイリオ" panose="020B0604030504040204" pitchFamily="50" charset="-128"/>
              <a:cs typeface="Times New Roman" panose="02020603050405020304" pitchFamily="18" charset="0"/>
            </a:endParaRPr>
          </a:p>
          <a:p>
            <a:pPr algn="just">
              <a:lnSpc>
                <a:spcPts val="1000"/>
              </a:lnSpc>
              <a:spcAft>
                <a:spcPts val="800"/>
              </a:spcAft>
            </a:pPr>
            <a:endParaRPr lang="ja-JP" altLang="ja-JP" sz="1200" kern="100" dirty="0">
              <a:effectLst/>
              <a:latin typeface="メイリオ" panose="020B0604030504040204" pitchFamily="50" charset="-128"/>
              <a:ea typeface="メイリオ" panose="020B0604030504040204" pitchFamily="50" charset="-128"/>
              <a:cs typeface="Times New Roman" panose="02020603050405020304" pitchFamily="18" charset="0"/>
            </a:endParaRPr>
          </a:p>
        </p:txBody>
      </p:sp>
      <p:pic>
        <p:nvPicPr>
          <p:cNvPr id="12" name="図 11">
            <a:extLst>
              <a:ext uri="{FF2B5EF4-FFF2-40B4-BE49-F238E27FC236}">
                <a16:creationId xmlns:a16="http://schemas.microsoft.com/office/drawing/2014/main" id="{FFC1D62F-5E7A-868E-9488-B31E31F58DE4}"/>
              </a:ext>
            </a:extLst>
          </p:cNvPr>
          <p:cNvPicPr>
            <a:picLocks noChangeAspect="1"/>
          </p:cNvPicPr>
          <p:nvPr/>
        </p:nvPicPr>
        <p:blipFill>
          <a:blip r:embed="rId2"/>
          <a:stretch>
            <a:fillRect/>
          </a:stretch>
        </p:blipFill>
        <p:spPr>
          <a:xfrm>
            <a:off x="4632763" y="3553471"/>
            <a:ext cx="317019" cy="676715"/>
          </a:xfrm>
          <a:prstGeom prst="rect">
            <a:avLst/>
          </a:prstGeom>
        </p:spPr>
      </p:pic>
    </p:spTree>
    <p:extLst>
      <p:ext uri="{BB962C8B-B14F-4D97-AF65-F5344CB8AC3E}">
        <p14:creationId xmlns:p14="http://schemas.microsoft.com/office/powerpoint/2010/main" val="149281177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テキスト ボックス 4">
            <a:extLst>
              <a:ext uri="{FF2B5EF4-FFF2-40B4-BE49-F238E27FC236}">
                <a16:creationId xmlns:a16="http://schemas.microsoft.com/office/drawing/2014/main" id="{3F474F10-2D4B-F727-B829-82B98E97C7B9}"/>
              </a:ext>
            </a:extLst>
          </p:cNvPr>
          <p:cNvSpPr txBox="1"/>
          <p:nvPr/>
        </p:nvSpPr>
        <p:spPr>
          <a:xfrm>
            <a:off x="1101997" y="746908"/>
            <a:ext cx="4597205" cy="695927"/>
          </a:xfrm>
          <a:prstGeom prst="rect">
            <a:avLst/>
          </a:prstGeom>
          <a:solidFill>
            <a:sysClr val="window" lastClr="FFFFFF"/>
          </a:solidFill>
          <a:ln w="12700">
            <a:solidFill>
              <a:schemeClr val="tx1"/>
            </a:solidFill>
          </a:ln>
          <a:effectLst>
            <a:outerShdw blurRad="50800" dist="38100" dir="2700000" algn="tl" rotWithShape="0">
              <a:prstClr val="black">
                <a:alpha val="40000"/>
              </a:prstClr>
            </a:outerShdw>
          </a:effectLst>
        </p:spPr>
        <p:txBody>
          <a:bodyPr rot="0" spcFirstLastPara="0" vert="horz" wrap="square" lIns="104918" tIns="52459" rIns="104918" bIns="52459" numCol="1" spcCol="0" rtlCol="0" fromWordArt="0" anchor="b" anchorCtr="0" forceAA="0" compatLnSpc="1">
            <a:prstTxWarp prst="textNoShape">
              <a:avLst/>
            </a:prstTxWarp>
            <a:noAutofit/>
          </a:bodyPr>
          <a:lstStyle/>
          <a:p>
            <a:r>
              <a:rPr lang="ja-JP" altLang="en-US" sz="1800" b="1" kern="100" dirty="0">
                <a:latin typeface="メイリオ" panose="020B0604030504040204" pitchFamily="50" charset="-128"/>
                <a:ea typeface="メイリオ" panose="020B0604030504040204" pitchFamily="50" charset="-128"/>
                <a:cs typeface="Times New Roman" panose="02020603050405020304" pitchFamily="18" charset="0"/>
              </a:rPr>
              <a:t>（４）近郊スケッチ</a:t>
            </a:r>
            <a:br>
              <a:rPr lang="ja-JP" altLang="en-US" sz="1800" b="1" kern="100" dirty="0">
                <a:latin typeface="メイリオ" panose="020B0604030504040204" pitchFamily="50" charset="-128"/>
                <a:ea typeface="メイリオ" panose="020B0604030504040204" pitchFamily="50" charset="-128"/>
                <a:cs typeface="Times New Roman" panose="02020603050405020304" pitchFamily="18" charset="0"/>
              </a:rPr>
            </a:br>
            <a:r>
              <a:rPr lang="ja-JP" altLang="en-US" sz="1800" b="1" kern="100" dirty="0">
                <a:latin typeface="メイリオ" panose="020B0604030504040204" pitchFamily="50" charset="-128"/>
                <a:ea typeface="メイリオ" panose="020B0604030504040204" pitchFamily="50" charset="-128"/>
                <a:cs typeface="Times New Roman" panose="02020603050405020304" pitchFamily="18" charset="0"/>
              </a:rPr>
              <a:t>　　　　　　「</a:t>
            </a:r>
            <a:r>
              <a:rPr lang="ja-JP" altLang="ja-JP" sz="1800" b="1" dirty="0">
                <a:effectLst/>
                <a:latin typeface="メイリオ" panose="020B0604030504040204" pitchFamily="50" charset="-128"/>
                <a:ea typeface="メイリオ" panose="020B0604030504040204" pitchFamily="50" charset="-128"/>
                <a:cs typeface="Times New Roman" panose="02020603050405020304" pitchFamily="18" charset="0"/>
              </a:rPr>
              <a:t>晩秋の日比谷公園を描く</a:t>
            </a:r>
            <a:r>
              <a:rPr lang="ja-JP" altLang="en-US" sz="1800" b="1" dirty="0">
                <a:effectLst/>
                <a:latin typeface="メイリオ" panose="020B0604030504040204" pitchFamily="50" charset="-128"/>
                <a:ea typeface="メイリオ" panose="020B0604030504040204" pitchFamily="50" charset="-128"/>
                <a:cs typeface="Times New Roman" panose="02020603050405020304" pitchFamily="18" charset="0"/>
              </a:rPr>
              <a:t>」</a:t>
            </a:r>
            <a:endParaRPr lang="en-US" altLang="ja-JP" sz="1800" b="1" kern="100" dirty="0">
              <a:latin typeface="メイリオ" panose="020B0604030504040204" pitchFamily="50" charset="-128"/>
              <a:ea typeface="メイリオ" panose="020B0604030504040204" pitchFamily="50" charset="-128"/>
              <a:cs typeface="Times New Roman" panose="02020603050405020304" pitchFamily="18" charset="0"/>
            </a:endParaRPr>
          </a:p>
        </p:txBody>
      </p:sp>
      <p:sp>
        <p:nvSpPr>
          <p:cNvPr id="9" name="テキスト ボックス 8">
            <a:extLst>
              <a:ext uri="{FF2B5EF4-FFF2-40B4-BE49-F238E27FC236}">
                <a16:creationId xmlns:a16="http://schemas.microsoft.com/office/drawing/2014/main" id="{9286031F-06D3-DD7B-C78E-308EBEA31454}"/>
              </a:ext>
            </a:extLst>
          </p:cNvPr>
          <p:cNvSpPr txBox="1"/>
          <p:nvPr/>
        </p:nvSpPr>
        <p:spPr>
          <a:xfrm>
            <a:off x="1080282" y="1547813"/>
            <a:ext cx="4521607" cy="1465786"/>
          </a:xfrm>
          <a:prstGeom prst="rect">
            <a:avLst/>
          </a:prstGeom>
          <a:noFill/>
        </p:spPr>
        <p:txBody>
          <a:bodyPr wrap="square">
            <a:spAutoFit/>
          </a:bodyPr>
          <a:lstStyle/>
          <a:p>
            <a:pPr marL="133350" indent="152400" algn="just">
              <a:lnSpc>
                <a:spcPts val="1800"/>
              </a:lnSpc>
            </a:pPr>
            <a:r>
              <a:rPr lang="ja-JP" altLang="ja-JP" sz="1200" kern="100" dirty="0">
                <a:effectLst/>
                <a:latin typeface="メイリオ" panose="020B0604030504040204" pitchFamily="50" charset="-128"/>
                <a:ea typeface="メイリオ" panose="020B0604030504040204" pitchFamily="50" charset="-128"/>
                <a:cs typeface="Times New Roman" panose="02020603050405020304" pitchFamily="18" charset="0"/>
              </a:rPr>
              <a:t>東京都心のオアシス、日比谷公園。色づいた晩秋の風景を描いてみませんか。</a:t>
            </a:r>
          </a:p>
          <a:p>
            <a:pPr marL="133350" algn="just">
              <a:lnSpc>
                <a:spcPts val="1800"/>
              </a:lnSpc>
            </a:pPr>
            <a:r>
              <a:rPr lang="ja-JP" altLang="en-US" sz="1200" kern="100" dirty="0">
                <a:effectLst/>
                <a:latin typeface="メイリオ" panose="020B0604030504040204" pitchFamily="50" charset="-128"/>
                <a:ea typeface="メイリオ" panose="020B0604030504040204" pitchFamily="50" charset="-128"/>
                <a:cs typeface="Times New Roman" panose="02020603050405020304" pitchFamily="18" charset="0"/>
              </a:rPr>
              <a:t>　</a:t>
            </a:r>
            <a:r>
              <a:rPr lang="ja-JP" altLang="ja-JP" sz="1200" kern="100" dirty="0">
                <a:effectLst/>
                <a:latin typeface="メイリオ" panose="020B0604030504040204" pitchFamily="50" charset="-128"/>
                <a:ea typeface="メイリオ" panose="020B0604030504040204" pitchFamily="50" charset="-128"/>
                <a:cs typeface="Times New Roman" panose="02020603050405020304" pitchFamily="18" charset="0"/>
              </a:rPr>
              <a:t>素晴らしい木々の中、噴水、野外音楽堂や公会堂など歴史ある建物も点在し題材にあふれています。</a:t>
            </a:r>
            <a:endParaRPr lang="ja-JP" altLang="en-US" sz="1200" kern="100" dirty="0">
              <a:effectLst/>
              <a:latin typeface="メイリオ" panose="020B0604030504040204" pitchFamily="50" charset="-128"/>
              <a:ea typeface="メイリオ" panose="020B0604030504040204" pitchFamily="50" charset="-128"/>
              <a:cs typeface="Times New Roman" panose="02020603050405020304" pitchFamily="18" charset="0"/>
            </a:endParaRPr>
          </a:p>
          <a:p>
            <a:pPr marL="133350" algn="just">
              <a:lnSpc>
                <a:spcPts val="1800"/>
              </a:lnSpc>
            </a:pPr>
            <a:r>
              <a:rPr lang="ja-JP" altLang="en-US" sz="1200" kern="100" dirty="0">
                <a:latin typeface="メイリオ" panose="020B0604030504040204" pitchFamily="50" charset="-128"/>
                <a:ea typeface="メイリオ" panose="020B0604030504040204" pitchFamily="50" charset="-128"/>
                <a:cs typeface="Times New Roman" panose="02020603050405020304" pitchFamily="18" charset="0"/>
              </a:rPr>
              <a:t>　</a:t>
            </a:r>
            <a:r>
              <a:rPr lang="ja-JP" altLang="ja-JP" sz="1200" kern="100" dirty="0">
                <a:effectLst/>
                <a:latin typeface="メイリオ" panose="020B0604030504040204" pitchFamily="50" charset="-128"/>
                <a:ea typeface="メイリオ" panose="020B0604030504040204" pitchFamily="50" charset="-128"/>
                <a:cs typeface="Times New Roman" panose="02020603050405020304" pitchFamily="18" charset="0"/>
              </a:rPr>
              <a:t>近郊スケッチは</a:t>
            </a:r>
            <a:r>
              <a:rPr lang="ja-JP" altLang="en-US" sz="1200" kern="100" dirty="0">
                <a:effectLst/>
                <a:latin typeface="メイリオ" panose="020B0604030504040204" pitchFamily="50" charset="-128"/>
                <a:ea typeface="メイリオ" panose="020B0604030504040204" pitchFamily="50" charset="-128"/>
                <a:cs typeface="Times New Roman" panose="02020603050405020304" pitchFamily="18" charset="0"/>
              </a:rPr>
              <a:t>、</a:t>
            </a:r>
            <a:r>
              <a:rPr lang="ja-JP" altLang="ja-JP" sz="1200" kern="100" dirty="0">
                <a:effectLst/>
                <a:latin typeface="メイリオ" panose="020B0604030504040204" pitchFamily="50" charset="-128"/>
                <a:ea typeface="メイリオ" panose="020B0604030504040204" pitchFamily="50" charset="-128"/>
                <a:cs typeface="Times New Roman" panose="02020603050405020304" pitchFamily="18" charset="0"/>
              </a:rPr>
              <a:t>しばらく都内の場所を組み入れてこなかったので企画してみました。</a:t>
            </a:r>
            <a:r>
              <a:rPr lang="en-US" altLang="ja-JP" sz="1200" kern="100" dirty="0">
                <a:effectLst/>
                <a:latin typeface="メイリオ" panose="020B0604030504040204" pitchFamily="50" charset="-128"/>
                <a:ea typeface="メイリオ" panose="020B0604030504040204" pitchFamily="50" charset="-128"/>
                <a:cs typeface="Times New Roman" panose="02020603050405020304" pitchFamily="18" charset="0"/>
              </a:rPr>
              <a:t> </a:t>
            </a:r>
            <a:endParaRPr lang="ja-JP" altLang="ja-JP" sz="1200" kern="100" dirty="0">
              <a:effectLst/>
              <a:latin typeface="メイリオ" panose="020B0604030504040204" pitchFamily="50" charset="-128"/>
              <a:ea typeface="メイリオ" panose="020B0604030504040204" pitchFamily="50" charset="-128"/>
              <a:cs typeface="Times New Roman" panose="02020603050405020304" pitchFamily="18" charset="0"/>
            </a:endParaRPr>
          </a:p>
        </p:txBody>
      </p:sp>
      <p:sp>
        <p:nvSpPr>
          <p:cNvPr id="10" name="テキスト ボックス 9">
            <a:extLst>
              <a:ext uri="{FF2B5EF4-FFF2-40B4-BE49-F238E27FC236}">
                <a16:creationId xmlns:a16="http://schemas.microsoft.com/office/drawing/2014/main" id="{BD996759-F455-983C-22C5-75E5ADBF8285}"/>
              </a:ext>
            </a:extLst>
          </p:cNvPr>
          <p:cNvSpPr txBox="1"/>
          <p:nvPr/>
        </p:nvSpPr>
        <p:spPr>
          <a:xfrm>
            <a:off x="1154686" y="3052557"/>
            <a:ext cx="4853427" cy="6159378"/>
          </a:xfrm>
          <a:prstGeom prst="rect">
            <a:avLst/>
          </a:prstGeom>
          <a:noFill/>
        </p:spPr>
        <p:txBody>
          <a:bodyPr wrap="square">
            <a:spAutoFit/>
          </a:bodyPr>
          <a:lstStyle/>
          <a:p>
            <a:pPr marL="228600" lvl="0" indent="-228600" algn="just">
              <a:lnSpc>
                <a:spcPts val="1800"/>
              </a:lnSpc>
              <a:buFont typeface="+mj-ea"/>
              <a:buAutoNum type="circleNumDbPlain"/>
            </a:pPr>
            <a:r>
              <a:rPr lang="ja-JP" altLang="ja-JP" sz="1200" kern="100" dirty="0">
                <a:effectLst/>
                <a:latin typeface="メイリオ" panose="020B0604030504040204" pitchFamily="50" charset="-128"/>
                <a:ea typeface="メイリオ" panose="020B0604030504040204" pitchFamily="50" charset="-128"/>
                <a:cs typeface="Times New Roman" panose="02020603050405020304" pitchFamily="18" charset="0"/>
              </a:rPr>
              <a:t>月　日</a:t>
            </a:r>
            <a:r>
              <a:rPr lang="en-US" altLang="ja-JP" sz="1200" kern="100" dirty="0">
                <a:effectLst/>
                <a:latin typeface="メイリオ" panose="020B0604030504040204" pitchFamily="50" charset="-128"/>
                <a:ea typeface="メイリオ" panose="020B0604030504040204" pitchFamily="50" charset="-128"/>
                <a:cs typeface="Times New Roman" panose="02020603050405020304" pitchFamily="18" charset="0"/>
              </a:rPr>
              <a:t>  :</a:t>
            </a:r>
            <a:r>
              <a:rPr lang="ja-JP" altLang="ja-JP" sz="1200" kern="100" dirty="0">
                <a:effectLst/>
                <a:latin typeface="メイリオ" panose="020B0604030504040204" pitchFamily="50" charset="-128"/>
                <a:ea typeface="メイリオ" panose="020B0604030504040204" pitchFamily="50" charset="-128"/>
                <a:cs typeface="Times New Roman" panose="02020603050405020304" pitchFamily="18" charset="0"/>
              </a:rPr>
              <a:t>  </a:t>
            </a:r>
            <a:r>
              <a:rPr lang="en-US" altLang="ja-JP" sz="1200" kern="100" dirty="0">
                <a:effectLst/>
                <a:latin typeface="メイリオ" panose="020B0604030504040204" pitchFamily="50" charset="-128"/>
                <a:ea typeface="メイリオ" panose="020B0604030504040204" pitchFamily="50" charset="-128"/>
                <a:cs typeface="Times New Roman" panose="02020603050405020304" pitchFamily="18" charset="0"/>
              </a:rPr>
              <a:t> 2024</a:t>
            </a:r>
            <a:r>
              <a:rPr lang="ja-JP" altLang="ja-JP" sz="1200" kern="100" dirty="0">
                <a:effectLst/>
                <a:latin typeface="メイリオ" panose="020B0604030504040204" pitchFamily="50" charset="-128"/>
                <a:ea typeface="メイリオ" panose="020B0604030504040204" pitchFamily="50" charset="-128"/>
                <a:cs typeface="Times New Roman" panose="02020603050405020304" pitchFamily="18" charset="0"/>
              </a:rPr>
              <a:t>年</a:t>
            </a:r>
            <a:r>
              <a:rPr lang="en-US" altLang="ja-JP" sz="1200" kern="100" dirty="0">
                <a:effectLst/>
                <a:latin typeface="メイリオ" panose="020B0604030504040204" pitchFamily="50" charset="-128"/>
                <a:ea typeface="メイリオ" panose="020B0604030504040204" pitchFamily="50" charset="-128"/>
                <a:cs typeface="Times New Roman" panose="02020603050405020304" pitchFamily="18" charset="0"/>
              </a:rPr>
              <a:t>11</a:t>
            </a:r>
            <a:r>
              <a:rPr lang="ja-JP" altLang="ja-JP" sz="1200" kern="100" dirty="0">
                <a:effectLst/>
                <a:latin typeface="メイリオ" panose="020B0604030504040204" pitchFamily="50" charset="-128"/>
                <a:ea typeface="メイリオ" panose="020B0604030504040204" pitchFamily="50" charset="-128"/>
                <a:cs typeface="Times New Roman" panose="02020603050405020304" pitchFamily="18" charset="0"/>
              </a:rPr>
              <a:t>月</a:t>
            </a:r>
            <a:r>
              <a:rPr lang="en-US" altLang="ja-JP" sz="1200" kern="100" dirty="0">
                <a:effectLst/>
                <a:latin typeface="メイリオ" panose="020B0604030504040204" pitchFamily="50" charset="-128"/>
                <a:ea typeface="メイリオ" panose="020B0604030504040204" pitchFamily="50" charset="-128"/>
                <a:cs typeface="Times New Roman" panose="02020603050405020304" pitchFamily="18" charset="0"/>
              </a:rPr>
              <a:t>30</a:t>
            </a:r>
            <a:r>
              <a:rPr lang="ja-JP" altLang="ja-JP" sz="1200" kern="100" dirty="0">
                <a:effectLst/>
                <a:latin typeface="メイリオ" panose="020B0604030504040204" pitchFamily="50" charset="-128"/>
                <a:ea typeface="メイリオ" panose="020B0604030504040204" pitchFamily="50" charset="-128"/>
                <a:cs typeface="Times New Roman" panose="02020603050405020304" pitchFamily="18" charset="0"/>
              </a:rPr>
              <a:t>日</a:t>
            </a:r>
            <a:r>
              <a:rPr lang="en-US" altLang="ja-JP" sz="1200" kern="100" dirty="0">
                <a:effectLst/>
                <a:latin typeface="メイリオ" panose="020B0604030504040204" pitchFamily="50" charset="-128"/>
                <a:ea typeface="メイリオ" panose="020B0604030504040204" pitchFamily="50" charset="-128"/>
                <a:cs typeface="Times New Roman" panose="02020603050405020304" pitchFamily="18" charset="0"/>
              </a:rPr>
              <a:t>(</a:t>
            </a:r>
            <a:r>
              <a:rPr lang="ja-JP" altLang="ja-JP" sz="1200" kern="100" dirty="0">
                <a:effectLst/>
                <a:latin typeface="メイリオ" panose="020B0604030504040204" pitchFamily="50" charset="-128"/>
                <a:ea typeface="メイリオ" panose="020B0604030504040204" pitchFamily="50" charset="-128"/>
                <a:cs typeface="Times New Roman" panose="02020603050405020304" pitchFamily="18" charset="0"/>
              </a:rPr>
              <a:t>土</a:t>
            </a:r>
            <a:r>
              <a:rPr lang="en-US" altLang="ja-JP" sz="1200" kern="100" dirty="0">
                <a:effectLst/>
                <a:latin typeface="メイリオ" panose="020B0604030504040204" pitchFamily="50" charset="-128"/>
                <a:ea typeface="メイリオ" panose="020B0604030504040204" pitchFamily="50" charset="-128"/>
                <a:cs typeface="Times New Roman" panose="02020603050405020304" pitchFamily="18" charset="0"/>
              </a:rPr>
              <a:t>)</a:t>
            </a:r>
            <a:r>
              <a:rPr lang="ja-JP" altLang="en-US" sz="1200" kern="100" dirty="0">
                <a:effectLst/>
                <a:latin typeface="メイリオ" panose="020B0604030504040204" pitchFamily="50" charset="-128"/>
                <a:ea typeface="メイリオ" panose="020B0604030504040204" pitchFamily="50" charset="-128"/>
                <a:cs typeface="Times New Roman" panose="02020603050405020304" pitchFamily="18" charset="0"/>
              </a:rPr>
              <a:t>　</a:t>
            </a:r>
            <a:r>
              <a:rPr lang="ja-JP" altLang="ja-JP" sz="1200" kern="100" dirty="0">
                <a:effectLst/>
                <a:latin typeface="メイリオ" panose="020B0604030504040204" pitchFamily="50" charset="-128"/>
                <a:ea typeface="メイリオ" panose="020B0604030504040204" pitchFamily="50" charset="-128"/>
                <a:cs typeface="Times New Roman" panose="02020603050405020304" pitchFamily="18" charset="0"/>
              </a:rPr>
              <a:t>雨天予備日：</a:t>
            </a:r>
            <a:r>
              <a:rPr lang="en-US" altLang="ja-JP" sz="1200" kern="100" dirty="0">
                <a:effectLst/>
                <a:latin typeface="メイリオ" panose="020B0604030504040204" pitchFamily="50" charset="-128"/>
                <a:ea typeface="メイリオ" panose="020B0604030504040204" pitchFamily="50" charset="-128"/>
                <a:cs typeface="Times New Roman" panose="02020603050405020304" pitchFamily="18" charset="0"/>
              </a:rPr>
              <a:t>12</a:t>
            </a:r>
            <a:r>
              <a:rPr lang="ja-JP" altLang="ja-JP" sz="1200" kern="100" dirty="0">
                <a:effectLst/>
                <a:latin typeface="メイリオ" panose="020B0604030504040204" pitchFamily="50" charset="-128"/>
                <a:ea typeface="メイリオ" panose="020B0604030504040204" pitchFamily="50" charset="-128"/>
                <a:cs typeface="Times New Roman" panose="02020603050405020304" pitchFamily="18" charset="0"/>
              </a:rPr>
              <a:t>月</a:t>
            </a:r>
            <a:r>
              <a:rPr lang="en-US" altLang="ja-JP" sz="1200" kern="100" dirty="0">
                <a:effectLst/>
                <a:latin typeface="メイリオ" panose="020B0604030504040204" pitchFamily="50" charset="-128"/>
                <a:ea typeface="メイリオ" panose="020B0604030504040204" pitchFamily="50" charset="-128"/>
                <a:cs typeface="Times New Roman" panose="02020603050405020304" pitchFamily="18" charset="0"/>
              </a:rPr>
              <a:t>7</a:t>
            </a:r>
            <a:r>
              <a:rPr lang="ja-JP" altLang="ja-JP" sz="1200" kern="100" dirty="0">
                <a:effectLst/>
                <a:latin typeface="メイリオ" panose="020B0604030504040204" pitchFamily="50" charset="-128"/>
                <a:ea typeface="メイリオ" panose="020B0604030504040204" pitchFamily="50" charset="-128"/>
                <a:cs typeface="Times New Roman" panose="02020603050405020304" pitchFamily="18" charset="0"/>
              </a:rPr>
              <a:t>日（土）</a:t>
            </a:r>
            <a:endParaRPr lang="en-US" altLang="ja-JP" sz="1200" kern="100" dirty="0">
              <a:effectLst/>
              <a:latin typeface="メイリオ" panose="020B0604030504040204" pitchFamily="50" charset="-128"/>
              <a:ea typeface="メイリオ" panose="020B0604030504040204" pitchFamily="50" charset="-128"/>
              <a:cs typeface="Times New Roman" panose="02020603050405020304" pitchFamily="18" charset="0"/>
            </a:endParaRPr>
          </a:p>
          <a:p>
            <a:pPr lvl="0" algn="just">
              <a:lnSpc>
                <a:spcPts val="1800"/>
              </a:lnSpc>
            </a:pPr>
            <a:r>
              <a:rPr lang="ja-JP" altLang="en-US" sz="1200" kern="100" dirty="0">
                <a:latin typeface="メイリオ" panose="020B0604030504040204" pitchFamily="50" charset="-128"/>
                <a:ea typeface="メイリオ" panose="020B0604030504040204" pitchFamily="50" charset="-128"/>
                <a:cs typeface="Times New Roman" panose="02020603050405020304" pitchFamily="18" charset="0"/>
              </a:rPr>
              <a:t>　　　　　　 </a:t>
            </a:r>
            <a:r>
              <a:rPr lang="ja-JP" altLang="ja-JP" sz="1200" kern="100" dirty="0">
                <a:effectLst/>
                <a:latin typeface="メイリオ" panose="020B0604030504040204" pitchFamily="50" charset="-128"/>
                <a:ea typeface="メイリオ" panose="020B0604030504040204" pitchFamily="50" charset="-128"/>
                <a:cs typeface="Times New Roman" panose="02020603050405020304" pitchFamily="18" charset="0"/>
              </a:rPr>
              <a:t>当日午前</a:t>
            </a:r>
            <a:r>
              <a:rPr lang="en-US" altLang="ja-JP" sz="1200" kern="100" dirty="0">
                <a:effectLst/>
                <a:latin typeface="メイリオ" panose="020B0604030504040204" pitchFamily="50" charset="-128"/>
                <a:ea typeface="メイリオ" panose="020B0604030504040204" pitchFamily="50" charset="-128"/>
                <a:cs typeface="Times New Roman" panose="02020603050405020304" pitchFamily="18" charset="0"/>
              </a:rPr>
              <a:t>6</a:t>
            </a:r>
            <a:r>
              <a:rPr lang="ja-JP" altLang="ja-JP" sz="1200" kern="100" dirty="0">
                <a:effectLst/>
                <a:latin typeface="メイリオ" panose="020B0604030504040204" pitchFamily="50" charset="-128"/>
                <a:ea typeface="メイリオ" panose="020B0604030504040204" pitchFamily="50" charset="-128"/>
                <a:cs typeface="Times New Roman" panose="02020603050405020304" pitchFamily="18" charset="0"/>
              </a:rPr>
              <a:t>時以降に</a:t>
            </a:r>
            <a:r>
              <a:rPr lang="en-US" altLang="ja-JP" sz="1200" kern="100" dirty="0">
                <a:effectLst/>
                <a:latin typeface="メイリオ" panose="020B0604030504040204" pitchFamily="50" charset="-128"/>
                <a:ea typeface="メイリオ" panose="020B0604030504040204" pitchFamily="50" charset="-128"/>
                <a:cs typeface="Times New Roman" panose="02020603050405020304" pitchFamily="18" charset="0"/>
              </a:rPr>
              <a:t>03-177</a:t>
            </a:r>
            <a:r>
              <a:rPr lang="ja-JP" altLang="ja-JP" sz="1200" kern="100" dirty="0">
                <a:effectLst/>
                <a:latin typeface="メイリオ" panose="020B0604030504040204" pitchFamily="50" charset="-128"/>
                <a:ea typeface="メイリオ" panose="020B0604030504040204" pitchFamily="50" charset="-128"/>
                <a:cs typeface="Times New Roman" panose="02020603050405020304" pitchFamily="18" charset="0"/>
              </a:rPr>
              <a:t>番に電話していただき、</a:t>
            </a:r>
            <a:endParaRPr lang="ja-JP" altLang="en-US" sz="1200" kern="100" dirty="0">
              <a:effectLst/>
              <a:latin typeface="メイリオ" panose="020B0604030504040204" pitchFamily="50" charset="-128"/>
              <a:ea typeface="メイリオ" panose="020B0604030504040204" pitchFamily="50" charset="-128"/>
              <a:cs typeface="Times New Roman" panose="02020603050405020304" pitchFamily="18" charset="0"/>
            </a:endParaRPr>
          </a:p>
          <a:p>
            <a:pPr lvl="0" algn="just">
              <a:lnSpc>
                <a:spcPts val="1800"/>
              </a:lnSpc>
            </a:pPr>
            <a:r>
              <a:rPr lang="ja-JP" altLang="en-US" sz="1200" kern="100" dirty="0">
                <a:latin typeface="メイリオ" panose="020B0604030504040204" pitchFamily="50" charset="-128"/>
                <a:ea typeface="メイリオ" panose="020B0604030504040204" pitchFamily="50" charset="-128"/>
                <a:cs typeface="Times New Roman" panose="02020603050405020304" pitchFamily="18" charset="0"/>
              </a:rPr>
              <a:t>　　　　　 </a:t>
            </a:r>
            <a:r>
              <a:rPr lang="ja-JP" altLang="ja-JP" sz="1200" kern="100" dirty="0">
                <a:effectLst/>
                <a:latin typeface="メイリオ" panose="020B0604030504040204" pitchFamily="50" charset="-128"/>
                <a:ea typeface="メイリオ" panose="020B0604030504040204" pitchFamily="50" charset="-128"/>
                <a:cs typeface="Times New Roman" panose="02020603050405020304" pitchFamily="18" charset="0"/>
              </a:rPr>
              <a:t>東京地方の午前中降水確率が</a:t>
            </a:r>
            <a:r>
              <a:rPr lang="en-US" altLang="ja-JP" sz="1200" kern="100" dirty="0">
                <a:effectLst/>
                <a:latin typeface="メイリオ" panose="020B0604030504040204" pitchFamily="50" charset="-128"/>
                <a:ea typeface="メイリオ" panose="020B0604030504040204" pitchFamily="50" charset="-128"/>
                <a:cs typeface="Times New Roman" panose="02020603050405020304" pitchFamily="18" charset="0"/>
              </a:rPr>
              <a:t>40%</a:t>
            </a:r>
            <a:r>
              <a:rPr lang="ja-JP" altLang="ja-JP" sz="1200" kern="100" dirty="0">
                <a:effectLst/>
                <a:latin typeface="メイリオ" panose="020B0604030504040204" pitchFamily="50" charset="-128"/>
                <a:ea typeface="メイリオ" panose="020B0604030504040204" pitchFamily="50" charset="-128"/>
                <a:cs typeface="Times New Roman" panose="02020603050405020304" pitchFamily="18" charset="0"/>
              </a:rPr>
              <a:t>以上の場合は</a:t>
            </a:r>
            <a:br>
              <a:rPr lang="en-US" altLang="ja-JP" sz="1200" kern="100" dirty="0">
                <a:effectLst/>
                <a:latin typeface="メイリオ" panose="020B0604030504040204" pitchFamily="50" charset="-128"/>
                <a:ea typeface="メイリオ" panose="020B0604030504040204" pitchFamily="50" charset="-128"/>
                <a:cs typeface="Times New Roman" panose="02020603050405020304" pitchFamily="18" charset="0"/>
              </a:rPr>
            </a:br>
            <a:r>
              <a:rPr lang="ja-JP" altLang="en-US" sz="1200" kern="100" dirty="0">
                <a:effectLst/>
                <a:latin typeface="メイリオ" panose="020B0604030504040204" pitchFamily="50" charset="-128"/>
                <a:ea typeface="メイリオ" panose="020B0604030504040204" pitchFamily="50" charset="-128"/>
                <a:cs typeface="Times New Roman" panose="02020603050405020304" pitchFamily="18" charset="0"/>
              </a:rPr>
              <a:t>　　　　　　 </a:t>
            </a:r>
            <a:r>
              <a:rPr lang="ja-JP" altLang="ja-JP" sz="1200" kern="100" dirty="0">
                <a:effectLst/>
                <a:latin typeface="メイリオ" panose="020B0604030504040204" pitchFamily="50" charset="-128"/>
                <a:ea typeface="メイリオ" panose="020B0604030504040204" pitchFamily="50" charset="-128"/>
                <a:cs typeface="Times New Roman" panose="02020603050405020304" pitchFamily="18" charset="0"/>
              </a:rPr>
              <a:t>予備日に延期し予備日も同様の場合は中止とします。</a:t>
            </a:r>
            <a:endParaRPr lang="en-US" altLang="ja-JP" sz="1200" kern="100" dirty="0">
              <a:latin typeface="メイリオ" panose="020B0604030504040204" pitchFamily="50" charset="-128"/>
              <a:ea typeface="メイリオ" panose="020B0604030504040204" pitchFamily="50" charset="-128"/>
              <a:cs typeface="Times New Roman" panose="02020603050405020304" pitchFamily="18" charset="0"/>
            </a:endParaRPr>
          </a:p>
          <a:p>
            <a:pPr marL="228600" indent="-228600">
              <a:lnSpc>
                <a:spcPts val="2400"/>
              </a:lnSpc>
              <a:buFont typeface="+mj-ea"/>
              <a:buAutoNum type="circleNumDbPlain" startAt="2"/>
            </a:pPr>
            <a:r>
              <a:rPr lang="ja-JP" altLang="ja-JP" sz="1200" kern="100" dirty="0">
                <a:effectLst/>
                <a:latin typeface="メイリオ" panose="020B0604030504040204" pitchFamily="50" charset="-128"/>
                <a:ea typeface="メイリオ" panose="020B0604030504040204" pitchFamily="50" charset="-128"/>
                <a:cs typeface="Times New Roman" panose="02020603050405020304" pitchFamily="18" charset="0"/>
              </a:rPr>
              <a:t>場</a:t>
            </a:r>
            <a:r>
              <a:rPr lang="en-US" altLang="ja-JP" sz="1200" kern="100" dirty="0">
                <a:effectLst/>
                <a:latin typeface="メイリオ" panose="020B0604030504040204" pitchFamily="50" charset="-128"/>
                <a:ea typeface="メイリオ" panose="020B0604030504040204" pitchFamily="50" charset="-128"/>
                <a:cs typeface="Times New Roman" panose="02020603050405020304" pitchFamily="18" charset="0"/>
              </a:rPr>
              <a:t>   </a:t>
            </a:r>
            <a:r>
              <a:rPr lang="ja-JP" altLang="ja-JP" sz="1200" kern="100" dirty="0">
                <a:effectLst/>
                <a:latin typeface="メイリオ" panose="020B0604030504040204" pitchFamily="50" charset="-128"/>
                <a:ea typeface="メイリオ" panose="020B0604030504040204" pitchFamily="50" charset="-128"/>
                <a:cs typeface="Times New Roman" panose="02020603050405020304" pitchFamily="18" charset="0"/>
              </a:rPr>
              <a:t>所</a:t>
            </a:r>
            <a:r>
              <a:rPr lang="en-US" altLang="ja-JP" sz="1200" kern="100" dirty="0">
                <a:effectLst/>
                <a:latin typeface="メイリオ" panose="020B0604030504040204" pitchFamily="50" charset="-128"/>
                <a:ea typeface="メイリオ" panose="020B0604030504040204" pitchFamily="50" charset="-128"/>
                <a:cs typeface="Times New Roman" panose="02020603050405020304" pitchFamily="18" charset="0"/>
              </a:rPr>
              <a:t>  :   </a:t>
            </a:r>
            <a:r>
              <a:rPr lang="ja-JP" altLang="ja-JP" sz="1200" kern="100" dirty="0">
                <a:effectLst/>
                <a:latin typeface="メイリオ" panose="020B0604030504040204" pitchFamily="50" charset="-128"/>
                <a:ea typeface="メイリオ" panose="020B0604030504040204" pitchFamily="50" charset="-128"/>
                <a:cs typeface="Times New Roman" panose="02020603050405020304" pitchFamily="18" charset="0"/>
              </a:rPr>
              <a:t>東京都立日比谷公園</a:t>
            </a:r>
            <a:br>
              <a:rPr lang="en-US" altLang="ja-JP" sz="1200" kern="100" dirty="0">
                <a:latin typeface="メイリオ" panose="020B0604030504040204" pitchFamily="50" charset="-128"/>
                <a:ea typeface="メイリオ" panose="020B0604030504040204" pitchFamily="50" charset="-128"/>
                <a:cs typeface="Times New Roman" panose="02020603050405020304" pitchFamily="18" charset="0"/>
              </a:rPr>
            </a:br>
            <a:r>
              <a:rPr lang="ja-JP" altLang="en-US" sz="1200" kern="100" dirty="0">
                <a:latin typeface="メイリオ" panose="020B0604030504040204" pitchFamily="50" charset="-128"/>
                <a:ea typeface="メイリオ" panose="020B0604030504040204" pitchFamily="50" charset="-128"/>
                <a:cs typeface="Times New Roman" panose="02020603050405020304" pitchFamily="18" charset="0"/>
              </a:rPr>
              <a:t>　</a:t>
            </a:r>
            <a:r>
              <a:rPr lang="ja-JP" altLang="ja-JP" sz="1200" kern="100" dirty="0">
                <a:effectLst/>
                <a:latin typeface="メイリオ" panose="020B0604030504040204" pitchFamily="50" charset="-128"/>
                <a:ea typeface="メイリオ" panose="020B0604030504040204" pitchFamily="50" charset="-128"/>
                <a:cs typeface="Times New Roman" panose="02020603050405020304" pitchFamily="18" charset="0"/>
              </a:rPr>
              <a:t>集合場所公園「有楽門（有楽町に近い</a:t>
            </a:r>
            <a:r>
              <a:rPr lang="ja-JP" altLang="en-US" sz="1200" kern="100" dirty="0">
                <a:effectLst/>
                <a:latin typeface="メイリオ" panose="020B0604030504040204" pitchFamily="50" charset="-128"/>
                <a:ea typeface="メイリオ" panose="020B0604030504040204" pitchFamily="50" charset="-128"/>
                <a:cs typeface="Times New Roman" panose="02020603050405020304" pitchFamily="18" charset="0"/>
              </a:rPr>
              <a:t>交差点</a:t>
            </a:r>
            <a:r>
              <a:rPr lang="ja-JP" altLang="ja-JP" sz="1200" kern="100" dirty="0">
                <a:effectLst/>
                <a:latin typeface="メイリオ" panose="020B0604030504040204" pitchFamily="50" charset="-128"/>
                <a:ea typeface="メイリオ" panose="020B0604030504040204" pitchFamily="50" charset="-128"/>
                <a:cs typeface="Times New Roman" panose="02020603050405020304" pitchFamily="18" charset="0"/>
              </a:rPr>
              <a:t>角）」付近</a:t>
            </a:r>
            <a:br>
              <a:rPr lang="en-US" altLang="ja-JP" sz="1200" kern="100" dirty="0">
                <a:effectLst/>
                <a:latin typeface="メイリオ" panose="020B0604030504040204" pitchFamily="50" charset="-128"/>
                <a:ea typeface="メイリオ" panose="020B0604030504040204" pitchFamily="50" charset="-128"/>
                <a:cs typeface="Times New Roman" panose="02020603050405020304" pitchFamily="18" charset="0"/>
              </a:rPr>
            </a:br>
            <a:r>
              <a:rPr lang="ja-JP" altLang="en-US" sz="1200" kern="100" dirty="0">
                <a:latin typeface="メイリオ" panose="020B0604030504040204" pitchFamily="50" charset="-128"/>
                <a:ea typeface="メイリオ" panose="020B0604030504040204" pitchFamily="50" charset="-128"/>
                <a:cs typeface="Times New Roman" panose="02020603050405020304" pitchFamily="18" charset="0"/>
              </a:rPr>
              <a:t>　</a:t>
            </a:r>
            <a:r>
              <a:rPr lang="ja-JP" altLang="ja-JP" sz="1200" kern="100" dirty="0">
                <a:effectLst/>
                <a:latin typeface="メイリオ" panose="020B0604030504040204" pitchFamily="50" charset="-128"/>
                <a:ea typeface="メイリオ" panose="020B0604030504040204" pitchFamily="50" charset="-128"/>
                <a:cs typeface="Times New Roman" panose="02020603050405020304" pitchFamily="18" charset="0"/>
              </a:rPr>
              <a:t>集合時間：</a:t>
            </a:r>
            <a:r>
              <a:rPr lang="en-US" altLang="ja-JP" sz="1200" kern="100" dirty="0">
                <a:effectLst/>
                <a:latin typeface="メイリオ" panose="020B0604030504040204" pitchFamily="50" charset="-128"/>
                <a:ea typeface="メイリオ" panose="020B0604030504040204" pitchFamily="50" charset="-128"/>
                <a:cs typeface="Times New Roman" panose="02020603050405020304" pitchFamily="18" charset="0"/>
              </a:rPr>
              <a:t>10:00</a:t>
            </a:r>
            <a:endParaRPr lang="ja-JP" altLang="ja-JP" sz="1200" kern="100" dirty="0">
              <a:effectLst/>
              <a:latin typeface="メイリオ" panose="020B0604030504040204" pitchFamily="50" charset="-128"/>
              <a:ea typeface="メイリオ" panose="020B0604030504040204" pitchFamily="50" charset="-128"/>
              <a:cs typeface="Times New Roman" panose="02020603050405020304" pitchFamily="18" charset="0"/>
            </a:endParaRPr>
          </a:p>
          <a:p>
            <a:pPr marL="1801495" indent="-1981200">
              <a:lnSpc>
                <a:spcPts val="2400"/>
              </a:lnSpc>
            </a:pPr>
            <a:r>
              <a:rPr lang="ja-JP" altLang="ja-JP" sz="1200" kern="100" dirty="0">
                <a:effectLst/>
                <a:latin typeface="メイリオ" panose="020B0604030504040204" pitchFamily="50" charset="-128"/>
                <a:ea typeface="メイリオ" panose="020B0604030504040204" pitchFamily="50" charset="-128"/>
                <a:cs typeface="Times New Roman" panose="02020603050405020304" pitchFamily="18" charset="0"/>
              </a:rPr>
              <a:t>　　　　　</a:t>
            </a:r>
            <a:r>
              <a:rPr lang="ja-JP" altLang="ja-JP" sz="1200" kern="100" dirty="0">
                <a:solidFill>
                  <a:srgbClr val="303030"/>
                </a:solidFill>
                <a:effectLst/>
                <a:latin typeface="メイリオ" panose="020B0604030504040204" pitchFamily="50" charset="-128"/>
                <a:ea typeface="メイリオ" panose="020B0604030504040204" pitchFamily="50" charset="-128"/>
                <a:cs typeface="Times New Roman" panose="02020603050405020304" pitchFamily="18" charset="0"/>
              </a:rPr>
              <a:t>●東京メトロ丸ノ内線・千代田線「霞ヶ関」下車（</a:t>
            </a:r>
            <a:r>
              <a:rPr lang="en-US" altLang="ja-JP" sz="1200" kern="100" dirty="0">
                <a:solidFill>
                  <a:srgbClr val="303030"/>
                </a:solidFill>
                <a:effectLst/>
                <a:latin typeface="メイリオ" panose="020B0604030504040204" pitchFamily="50" charset="-128"/>
                <a:ea typeface="メイリオ" panose="020B0604030504040204" pitchFamily="50" charset="-128"/>
                <a:cs typeface="Times New Roman" panose="02020603050405020304" pitchFamily="18" charset="0"/>
              </a:rPr>
              <a:t>B2</a:t>
            </a:r>
            <a:r>
              <a:rPr lang="ja-JP" altLang="en-US" sz="1200" kern="100" dirty="0">
                <a:solidFill>
                  <a:srgbClr val="303030"/>
                </a:solidFill>
                <a:effectLst/>
                <a:latin typeface="メイリオ" panose="020B0604030504040204" pitchFamily="50" charset="-128"/>
                <a:ea typeface="メイリオ" panose="020B0604030504040204" pitchFamily="50" charset="-128"/>
                <a:cs typeface="Times New Roman" panose="02020603050405020304" pitchFamily="18" charset="0"/>
              </a:rPr>
              <a:t>）</a:t>
            </a:r>
          </a:p>
          <a:p>
            <a:pPr marL="1801495" indent="-1981200">
              <a:lnSpc>
                <a:spcPts val="1800"/>
              </a:lnSpc>
            </a:pPr>
            <a:r>
              <a:rPr lang="ja-JP" altLang="en-US" sz="1200" kern="100" dirty="0">
                <a:solidFill>
                  <a:srgbClr val="303030"/>
                </a:solidFill>
                <a:latin typeface="メイリオ" panose="020B0604030504040204" pitchFamily="50" charset="-128"/>
                <a:ea typeface="メイリオ" panose="020B0604030504040204" pitchFamily="50" charset="-128"/>
                <a:cs typeface="Times New Roman" panose="02020603050405020304" pitchFamily="18" charset="0"/>
              </a:rPr>
              <a:t>　　　　　</a:t>
            </a:r>
            <a:r>
              <a:rPr lang="ja-JP" altLang="ja-JP" sz="1200" kern="100" dirty="0">
                <a:solidFill>
                  <a:srgbClr val="303030"/>
                </a:solidFill>
                <a:effectLst/>
                <a:latin typeface="メイリオ" panose="020B0604030504040204" pitchFamily="50" charset="-128"/>
                <a:ea typeface="メイリオ" panose="020B0604030504040204" pitchFamily="50" charset="-128"/>
                <a:cs typeface="Times New Roman" panose="02020603050405020304" pitchFamily="18" charset="0"/>
              </a:rPr>
              <a:t>●東京メトロ日比谷線・千代田線・都営地下鉄三田線</a:t>
            </a:r>
            <a:endParaRPr lang="ja-JP" altLang="en-US" sz="1200" kern="100" dirty="0">
              <a:solidFill>
                <a:srgbClr val="303030"/>
              </a:solidFill>
              <a:effectLst/>
              <a:latin typeface="メイリオ" panose="020B0604030504040204" pitchFamily="50" charset="-128"/>
              <a:ea typeface="メイリオ" panose="020B0604030504040204" pitchFamily="50" charset="-128"/>
              <a:cs typeface="Times New Roman" panose="02020603050405020304" pitchFamily="18" charset="0"/>
            </a:endParaRPr>
          </a:p>
          <a:p>
            <a:pPr marL="1801495" indent="-1981200" algn="just">
              <a:lnSpc>
                <a:spcPts val="1800"/>
              </a:lnSpc>
            </a:pPr>
            <a:r>
              <a:rPr lang="ja-JP" altLang="en-US" sz="1200" kern="100" dirty="0">
                <a:solidFill>
                  <a:srgbClr val="303030"/>
                </a:solidFill>
                <a:latin typeface="メイリオ" panose="020B0604030504040204" pitchFamily="50" charset="-128"/>
                <a:ea typeface="メイリオ" panose="020B0604030504040204" pitchFamily="50" charset="-128"/>
                <a:cs typeface="Times New Roman" panose="02020603050405020304" pitchFamily="18" charset="0"/>
              </a:rPr>
              <a:t>　　　　　　</a:t>
            </a:r>
            <a:r>
              <a:rPr lang="ja-JP" altLang="ja-JP" sz="1200" kern="100" dirty="0">
                <a:solidFill>
                  <a:srgbClr val="303030"/>
                </a:solidFill>
                <a:effectLst/>
                <a:latin typeface="メイリオ" panose="020B0604030504040204" pitchFamily="50" charset="-128"/>
                <a:ea typeface="メイリオ" panose="020B0604030504040204" pitchFamily="50" charset="-128"/>
                <a:cs typeface="Times New Roman" panose="02020603050405020304" pitchFamily="18" charset="0"/>
              </a:rPr>
              <a:t>「</a:t>
            </a:r>
            <a:r>
              <a:rPr lang="ja-JP" altLang="en-US" sz="1200" kern="100" dirty="0">
                <a:solidFill>
                  <a:srgbClr val="303030"/>
                </a:solidFill>
                <a:effectLst/>
                <a:latin typeface="メイリオ" panose="020B0604030504040204" pitchFamily="50" charset="-128"/>
                <a:ea typeface="メイリオ" panose="020B0604030504040204" pitchFamily="50" charset="-128"/>
                <a:cs typeface="Times New Roman" panose="02020603050405020304" pitchFamily="18" charset="0"/>
              </a:rPr>
              <a:t>日</a:t>
            </a:r>
            <a:r>
              <a:rPr lang="ja-JP" altLang="ja-JP" sz="1200" kern="100" dirty="0">
                <a:solidFill>
                  <a:srgbClr val="303030"/>
                </a:solidFill>
                <a:effectLst/>
                <a:latin typeface="メイリオ" panose="020B0604030504040204" pitchFamily="50" charset="-128"/>
                <a:ea typeface="メイリオ" panose="020B0604030504040204" pitchFamily="50" charset="-128"/>
                <a:cs typeface="Times New Roman" panose="02020603050405020304" pitchFamily="18" charset="0"/>
              </a:rPr>
              <a:t>比谷」下車（</a:t>
            </a:r>
            <a:r>
              <a:rPr lang="en-US" altLang="ja-JP" sz="1200" kern="100" dirty="0">
                <a:solidFill>
                  <a:srgbClr val="303030"/>
                </a:solidFill>
                <a:effectLst/>
                <a:latin typeface="メイリオ" panose="020B0604030504040204" pitchFamily="50" charset="-128"/>
                <a:ea typeface="メイリオ" panose="020B0604030504040204" pitchFamily="50" charset="-128"/>
                <a:cs typeface="Times New Roman" panose="02020603050405020304" pitchFamily="18" charset="0"/>
              </a:rPr>
              <a:t>A10</a:t>
            </a:r>
            <a:r>
              <a:rPr lang="ja-JP" altLang="ja-JP" sz="1200" kern="100" dirty="0">
                <a:solidFill>
                  <a:srgbClr val="303030"/>
                </a:solidFill>
                <a:effectLst/>
                <a:latin typeface="メイリオ" panose="020B0604030504040204" pitchFamily="50" charset="-128"/>
                <a:ea typeface="メイリオ" panose="020B0604030504040204" pitchFamily="50" charset="-128"/>
                <a:cs typeface="Times New Roman" panose="02020603050405020304" pitchFamily="18" charset="0"/>
              </a:rPr>
              <a:t>・</a:t>
            </a:r>
            <a:r>
              <a:rPr lang="en-US" altLang="ja-JP" sz="1200" kern="100" dirty="0">
                <a:solidFill>
                  <a:srgbClr val="303030"/>
                </a:solidFill>
                <a:effectLst/>
                <a:latin typeface="メイリオ" panose="020B0604030504040204" pitchFamily="50" charset="-128"/>
                <a:ea typeface="メイリオ" panose="020B0604030504040204" pitchFamily="50" charset="-128"/>
                <a:cs typeface="Times New Roman" panose="02020603050405020304" pitchFamily="18" charset="0"/>
              </a:rPr>
              <a:t>A14</a:t>
            </a:r>
            <a:r>
              <a:rPr lang="ja-JP" altLang="ja-JP" sz="1200" kern="100" dirty="0">
                <a:solidFill>
                  <a:srgbClr val="303030"/>
                </a:solidFill>
                <a:effectLst/>
                <a:latin typeface="メイリオ" panose="020B0604030504040204" pitchFamily="50" charset="-128"/>
                <a:ea typeface="メイリオ" panose="020B0604030504040204" pitchFamily="50" charset="-128"/>
                <a:cs typeface="Times New Roman" panose="02020603050405020304" pitchFamily="18" charset="0"/>
              </a:rPr>
              <a:t>）</a:t>
            </a:r>
            <a:endParaRPr lang="ja-JP" altLang="en-US" sz="1200" kern="100" dirty="0">
              <a:solidFill>
                <a:srgbClr val="303030"/>
              </a:solidFill>
              <a:latin typeface="メイリオ" panose="020B0604030504040204" pitchFamily="50" charset="-128"/>
              <a:ea typeface="メイリオ" panose="020B0604030504040204" pitchFamily="50" charset="-128"/>
              <a:cs typeface="Times New Roman" panose="02020603050405020304" pitchFamily="18" charset="0"/>
            </a:endParaRPr>
          </a:p>
          <a:p>
            <a:pPr marL="715963" indent="-715963" algn="just">
              <a:lnSpc>
                <a:spcPts val="1800"/>
              </a:lnSpc>
            </a:pPr>
            <a:r>
              <a:rPr lang="ja-JP" altLang="en-US" sz="1200" kern="100" dirty="0">
                <a:solidFill>
                  <a:srgbClr val="303030"/>
                </a:solidFill>
                <a:effectLst/>
                <a:latin typeface="メイリオ" panose="020B0604030504040204" pitchFamily="50" charset="-128"/>
                <a:ea typeface="メイリオ" panose="020B0604030504040204" pitchFamily="50" charset="-128"/>
                <a:cs typeface="Times New Roman" panose="02020603050405020304" pitchFamily="18" charset="0"/>
              </a:rPr>
              <a:t>　　　　　</a:t>
            </a:r>
            <a:r>
              <a:rPr lang="ja-JP" altLang="ja-JP" sz="1200" kern="100" dirty="0">
                <a:solidFill>
                  <a:srgbClr val="303030"/>
                </a:solidFill>
                <a:effectLst/>
                <a:latin typeface="メイリオ" panose="020B0604030504040204" pitchFamily="50" charset="-128"/>
                <a:ea typeface="メイリオ" panose="020B0604030504040204" pitchFamily="50" charset="-128"/>
                <a:cs typeface="Times New Roman" panose="02020603050405020304" pitchFamily="18" charset="0"/>
              </a:rPr>
              <a:t>●東京メトロ有楽町線「桜田門」下車（出口</a:t>
            </a:r>
            <a:r>
              <a:rPr lang="en-US" altLang="ja-JP" sz="1200" kern="100" dirty="0">
                <a:solidFill>
                  <a:srgbClr val="303030"/>
                </a:solidFill>
                <a:effectLst/>
                <a:latin typeface="メイリオ" panose="020B0604030504040204" pitchFamily="50" charset="-128"/>
                <a:ea typeface="メイリオ" panose="020B0604030504040204" pitchFamily="50" charset="-128"/>
                <a:cs typeface="Times New Roman" panose="02020603050405020304" pitchFamily="18" charset="0"/>
              </a:rPr>
              <a:t>5</a:t>
            </a:r>
            <a:r>
              <a:rPr lang="ja-JP" altLang="ja-JP" sz="1200" kern="100" dirty="0">
                <a:solidFill>
                  <a:srgbClr val="303030"/>
                </a:solidFill>
                <a:effectLst/>
                <a:latin typeface="メイリオ" panose="020B0604030504040204" pitchFamily="50" charset="-128"/>
                <a:ea typeface="メイリオ" panose="020B0604030504040204" pitchFamily="50" charset="-128"/>
                <a:cs typeface="Times New Roman" panose="02020603050405020304" pitchFamily="18" charset="0"/>
              </a:rPr>
              <a:t>） 徒歩</a:t>
            </a:r>
            <a:r>
              <a:rPr lang="en-US" altLang="ja-JP" sz="1200" kern="100" dirty="0">
                <a:solidFill>
                  <a:srgbClr val="303030"/>
                </a:solidFill>
                <a:effectLst/>
                <a:latin typeface="メイリオ" panose="020B0604030504040204" pitchFamily="50" charset="-128"/>
                <a:ea typeface="メイリオ" panose="020B0604030504040204" pitchFamily="50" charset="-128"/>
                <a:cs typeface="Times New Roman" panose="02020603050405020304" pitchFamily="18" charset="0"/>
              </a:rPr>
              <a:t>5</a:t>
            </a:r>
            <a:r>
              <a:rPr lang="ja-JP" altLang="en-US" sz="1200" kern="100" dirty="0">
                <a:solidFill>
                  <a:srgbClr val="303030"/>
                </a:solidFill>
                <a:latin typeface="メイリオ" panose="020B0604030504040204" pitchFamily="50" charset="-128"/>
                <a:ea typeface="メイリオ" panose="020B0604030504040204" pitchFamily="50" charset="-128"/>
                <a:cs typeface="Times New Roman" panose="02020603050405020304" pitchFamily="18" charset="0"/>
              </a:rPr>
              <a:t>分</a:t>
            </a:r>
          </a:p>
          <a:p>
            <a:pPr marL="715963" indent="-715963" algn="just">
              <a:lnSpc>
                <a:spcPts val="1800"/>
              </a:lnSpc>
            </a:pPr>
            <a:r>
              <a:rPr lang="ja-JP" altLang="en-US" sz="1200" kern="100" dirty="0">
                <a:solidFill>
                  <a:srgbClr val="303030"/>
                </a:solidFill>
                <a:effectLst/>
                <a:latin typeface="メイリオ" panose="020B0604030504040204" pitchFamily="50" charset="-128"/>
                <a:ea typeface="メイリオ" panose="020B0604030504040204" pitchFamily="50" charset="-128"/>
                <a:cs typeface="Times New Roman" panose="02020603050405020304" pitchFamily="18" charset="0"/>
              </a:rPr>
              <a:t>　　　　　●ＪＲ</a:t>
            </a:r>
            <a:r>
              <a:rPr lang="ja-JP" altLang="ja-JP" sz="1200" kern="100" dirty="0">
                <a:solidFill>
                  <a:srgbClr val="303030"/>
                </a:solidFill>
                <a:effectLst/>
                <a:latin typeface="メイリオ" panose="020B0604030504040204" pitchFamily="50" charset="-128"/>
                <a:ea typeface="メイリオ" panose="020B0604030504040204" pitchFamily="50" charset="-128"/>
                <a:cs typeface="Times New Roman" panose="02020603050405020304" pitchFamily="18" charset="0"/>
              </a:rPr>
              <a:t>「有楽町」下車　徒歩</a:t>
            </a:r>
            <a:r>
              <a:rPr lang="en-US" altLang="ja-JP" sz="1200" kern="100" dirty="0">
                <a:solidFill>
                  <a:srgbClr val="303030"/>
                </a:solidFill>
                <a:effectLst/>
                <a:latin typeface="メイリオ" panose="020B0604030504040204" pitchFamily="50" charset="-128"/>
                <a:ea typeface="メイリオ" panose="020B0604030504040204" pitchFamily="50" charset="-128"/>
                <a:cs typeface="Times New Roman" panose="02020603050405020304" pitchFamily="18" charset="0"/>
              </a:rPr>
              <a:t>8</a:t>
            </a:r>
            <a:r>
              <a:rPr lang="ja-JP" altLang="ja-JP" sz="1200" kern="100" dirty="0">
                <a:solidFill>
                  <a:srgbClr val="303030"/>
                </a:solidFill>
                <a:effectLst/>
                <a:latin typeface="メイリオ" panose="020B0604030504040204" pitchFamily="50" charset="-128"/>
                <a:ea typeface="メイリオ" panose="020B0604030504040204" pitchFamily="50" charset="-128"/>
                <a:cs typeface="Times New Roman" panose="02020603050405020304" pitchFamily="18" charset="0"/>
              </a:rPr>
              <a:t>分</a:t>
            </a:r>
            <a:endParaRPr lang="en-US" altLang="ja-JP" sz="1200" kern="100" dirty="0">
              <a:solidFill>
                <a:srgbClr val="303030"/>
              </a:solidFill>
              <a:effectLst/>
              <a:latin typeface="メイリオ" panose="020B0604030504040204" pitchFamily="50" charset="-128"/>
              <a:ea typeface="メイリオ" panose="020B0604030504040204" pitchFamily="50" charset="-128"/>
              <a:cs typeface="Times New Roman" panose="02020603050405020304" pitchFamily="18" charset="0"/>
            </a:endParaRPr>
          </a:p>
          <a:p>
            <a:pPr marL="228600" indent="-228600" algn="just">
              <a:lnSpc>
                <a:spcPts val="1800"/>
              </a:lnSpc>
              <a:buFont typeface="+mj-ea"/>
              <a:buAutoNum type="circleNumDbPlain" startAt="3"/>
            </a:pPr>
            <a:r>
              <a:rPr lang="ja-JP" altLang="en-US" sz="1200" kern="100" dirty="0">
                <a:latin typeface="メイリオ" panose="020B0604030504040204" pitchFamily="50" charset="-128"/>
                <a:ea typeface="メイリオ" panose="020B0604030504040204" pitchFamily="50" charset="-128"/>
                <a:cs typeface="Times New Roman" panose="02020603050405020304" pitchFamily="18" charset="0"/>
              </a:rPr>
              <a:t>時　</a:t>
            </a:r>
            <a:r>
              <a:rPr lang="ja-JP" altLang="ja-JP" sz="1200" kern="100" dirty="0">
                <a:effectLst/>
                <a:latin typeface="メイリオ" panose="020B0604030504040204" pitchFamily="50" charset="-128"/>
                <a:ea typeface="メイリオ" panose="020B0604030504040204" pitchFamily="50" charset="-128"/>
                <a:cs typeface="Times New Roman" panose="02020603050405020304" pitchFamily="18" charset="0"/>
              </a:rPr>
              <a:t>間</a:t>
            </a:r>
            <a:r>
              <a:rPr lang="en-US" altLang="ja-JP" sz="1200" kern="100" dirty="0">
                <a:effectLst/>
                <a:latin typeface="メイリオ" panose="020B0604030504040204" pitchFamily="50" charset="-128"/>
                <a:ea typeface="メイリオ" panose="020B0604030504040204" pitchFamily="50" charset="-128"/>
                <a:cs typeface="Times New Roman" panose="02020603050405020304" pitchFamily="18" charset="0"/>
              </a:rPr>
              <a:t>   :</a:t>
            </a:r>
            <a:r>
              <a:rPr lang="ja-JP" altLang="ja-JP" sz="1200" kern="100" dirty="0">
                <a:effectLst/>
                <a:latin typeface="メイリオ" panose="020B0604030504040204" pitchFamily="50" charset="-128"/>
                <a:ea typeface="メイリオ" panose="020B0604030504040204" pitchFamily="50" charset="-128"/>
                <a:cs typeface="Times New Roman" panose="02020603050405020304" pitchFamily="18" charset="0"/>
              </a:rPr>
              <a:t>　</a:t>
            </a:r>
            <a:r>
              <a:rPr lang="en-US" altLang="ja-JP" sz="1200" kern="100" dirty="0">
                <a:effectLst/>
                <a:latin typeface="メイリオ" panose="020B0604030504040204" pitchFamily="50" charset="-128"/>
                <a:ea typeface="メイリオ" panose="020B0604030504040204" pitchFamily="50" charset="-128"/>
                <a:cs typeface="Times New Roman" panose="02020603050405020304" pitchFamily="18" charset="0"/>
              </a:rPr>
              <a:t>10:00</a:t>
            </a:r>
            <a:r>
              <a:rPr lang="ja-JP" altLang="ja-JP" sz="1200" kern="100" dirty="0">
                <a:effectLst/>
                <a:latin typeface="メイリオ" panose="020B0604030504040204" pitchFamily="50" charset="-128"/>
                <a:ea typeface="メイリオ" panose="020B0604030504040204" pitchFamily="50" charset="-128"/>
                <a:cs typeface="Times New Roman" panose="02020603050405020304" pitchFamily="18" charset="0"/>
              </a:rPr>
              <a:t>～</a:t>
            </a:r>
            <a:r>
              <a:rPr lang="en-US" altLang="ja-JP" sz="1200" kern="100" dirty="0">
                <a:effectLst/>
                <a:latin typeface="メイリオ" panose="020B0604030504040204" pitchFamily="50" charset="-128"/>
                <a:ea typeface="メイリオ" panose="020B0604030504040204" pitchFamily="50" charset="-128"/>
                <a:cs typeface="Times New Roman" panose="02020603050405020304" pitchFamily="18" charset="0"/>
              </a:rPr>
              <a:t>15:00</a:t>
            </a:r>
            <a:endParaRPr lang="ja-JP" altLang="ja-JP" sz="1200" kern="100" dirty="0">
              <a:effectLst/>
              <a:latin typeface="メイリオ" panose="020B0604030504040204" pitchFamily="50" charset="-128"/>
              <a:ea typeface="メイリオ" panose="020B0604030504040204" pitchFamily="50" charset="-128"/>
              <a:cs typeface="Times New Roman" panose="02020603050405020304" pitchFamily="18" charset="0"/>
            </a:endParaRPr>
          </a:p>
          <a:p>
            <a:pPr marL="228600" lvl="0" indent="-228600" algn="just">
              <a:lnSpc>
                <a:spcPts val="1800"/>
              </a:lnSpc>
              <a:buFont typeface="+mj-ea"/>
              <a:buAutoNum type="circleNumDbPlain" startAt="4"/>
            </a:pPr>
            <a:r>
              <a:rPr lang="ja-JP" altLang="en-US" sz="1200" kern="100" dirty="0">
                <a:effectLst/>
                <a:latin typeface="メイリオ" panose="020B0604030504040204" pitchFamily="50" charset="-128"/>
                <a:ea typeface="メイリオ" panose="020B0604030504040204" pitchFamily="50" charset="-128"/>
                <a:cs typeface="Times New Roman" panose="02020603050405020304" pitchFamily="18" charset="0"/>
              </a:rPr>
              <a:t>内　容   </a:t>
            </a:r>
            <a:r>
              <a:rPr lang="en-US" altLang="ja-JP" sz="1200" kern="100" dirty="0">
                <a:effectLst/>
                <a:latin typeface="メイリオ" panose="020B0604030504040204" pitchFamily="50" charset="-128"/>
                <a:ea typeface="メイリオ" panose="020B0604030504040204" pitchFamily="50" charset="-128"/>
                <a:cs typeface="Times New Roman" panose="02020603050405020304" pitchFamily="18" charset="0"/>
              </a:rPr>
              <a:t>:</a:t>
            </a:r>
            <a:r>
              <a:rPr lang="ja-JP" altLang="en-US" sz="1200" kern="100" dirty="0">
                <a:effectLst/>
                <a:latin typeface="メイリオ" panose="020B0604030504040204" pitchFamily="50" charset="-128"/>
                <a:ea typeface="メイリオ" panose="020B0604030504040204" pitchFamily="50" charset="-128"/>
                <a:cs typeface="Times New Roman" panose="02020603050405020304" pitchFamily="18" charset="0"/>
              </a:rPr>
              <a:t>　デモンストレーション</a:t>
            </a:r>
            <a:r>
              <a:rPr lang="en-US" altLang="ja-JP" sz="1200" kern="100" dirty="0">
                <a:effectLst/>
                <a:latin typeface="メイリオ" panose="020B0604030504040204" pitchFamily="50" charset="-128"/>
                <a:ea typeface="メイリオ" panose="020B0604030504040204" pitchFamily="50" charset="-128"/>
                <a:cs typeface="Times New Roman" panose="02020603050405020304" pitchFamily="18" charset="0"/>
              </a:rPr>
              <a:t> 10:00</a:t>
            </a:r>
            <a:r>
              <a:rPr lang="ja-JP" altLang="ja-JP" sz="1200" kern="100" dirty="0">
                <a:effectLst/>
                <a:latin typeface="メイリオ" panose="020B0604030504040204" pitchFamily="50" charset="-128"/>
                <a:ea typeface="メイリオ" panose="020B0604030504040204" pitchFamily="50" charset="-128"/>
                <a:cs typeface="Times New Roman" panose="02020603050405020304" pitchFamily="18" charset="0"/>
              </a:rPr>
              <a:t>～</a:t>
            </a:r>
            <a:r>
              <a:rPr lang="en-US" altLang="ja-JP" sz="1200" kern="100" dirty="0">
                <a:effectLst/>
                <a:latin typeface="メイリオ" panose="020B0604030504040204" pitchFamily="50" charset="-128"/>
                <a:ea typeface="メイリオ" panose="020B0604030504040204" pitchFamily="50" charset="-128"/>
                <a:cs typeface="Times New Roman" panose="02020603050405020304" pitchFamily="18" charset="0"/>
              </a:rPr>
              <a:t>10:30</a:t>
            </a:r>
            <a:r>
              <a:rPr lang="ja-JP" altLang="en-US" sz="1200" kern="100" dirty="0">
                <a:latin typeface="メイリオ" panose="020B0604030504040204" pitchFamily="50" charset="-128"/>
                <a:ea typeface="メイリオ" panose="020B0604030504040204" pitchFamily="50" charset="-128"/>
                <a:cs typeface="Times New Roman" panose="02020603050405020304" pitchFamily="18" charset="0"/>
              </a:rPr>
              <a:t>　　</a:t>
            </a:r>
            <a:r>
              <a:rPr lang="en-US" altLang="ja-JP" sz="1200" kern="100" dirty="0">
                <a:effectLst/>
                <a:latin typeface="メイリオ" panose="020B0604030504040204" pitchFamily="50" charset="-128"/>
                <a:ea typeface="メイリオ" panose="020B0604030504040204" pitchFamily="50" charset="-128"/>
                <a:cs typeface="Times New Roman" panose="02020603050405020304" pitchFamily="18" charset="0"/>
              </a:rPr>
              <a:t>           </a:t>
            </a:r>
            <a:endParaRPr lang="ja-JP" altLang="en-US" sz="1200" kern="100" dirty="0">
              <a:latin typeface="メイリオ" panose="020B0604030504040204" pitchFamily="50" charset="-128"/>
              <a:ea typeface="メイリオ" panose="020B0604030504040204" pitchFamily="50" charset="-128"/>
              <a:cs typeface="Times New Roman" panose="02020603050405020304" pitchFamily="18" charset="0"/>
            </a:endParaRPr>
          </a:p>
          <a:p>
            <a:pPr lvl="0" algn="just">
              <a:lnSpc>
                <a:spcPts val="1800"/>
              </a:lnSpc>
            </a:pPr>
            <a:r>
              <a:rPr lang="ja-JP" altLang="en-US" sz="1200" kern="100" dirty="0">
                <a:effectLst/>
                <a:latin typeface="メイリオ" panose="020B0604030504040204" pitchFamily="50" charset="-128"/>
                <a:ea typeface="メイリオ" panose="020B0604030504040204" pitchFamily="50" charset="-128"/>
                <a:cs typeface="Times New Roman" panose="02020603050405020304" pitchFamily="18" charset="0"/>
              </a:rPr>
              <a:t>　　　　　　   </a:t>
            </a:r>
            <a:r>
              <a:rPr lang="ja-JP" altLang="ja-JP" sz="1200" kern="100" dirty="0">
                <a:effectLst/>
                <a:latin typeface="メイリオ" panose="020B0604030504040204" pitchFamily="50" charset="-128"/>
                <a:ea typeface="メイリオ" panose="020B0604030504040204" pitchFamily="50" charset="-128"/>
                <a:cs typeface="Times New Roman" panose="02020603050405020304" pitchFamily="18" charset="0"/>
              </a:rPr>
              <a:t>スケッチ　</a:t>
            </a:r>
            <a:r>
              <a:rPr lang="en-US" altLang="ja-JP" sz="1200" kern="100" dirty="0">
                <a:effectLst/>
                <a:latin typeface="メイリオ" panose="020B0604030504040204" pitchFamily="50" charset="-128"/>
                <a:ea typeface="メイリオ" panose="020B0604030504040204" pitchFamily="50" charset="-128"/>
                <a:cs typeface="Times New Roman" panose="02020603050405020304" pitchFamily="18" charset="0"/>
              </a:rPr>
              <a:t>               10:30</a:t>
            </a:r>
            <a:r>
              <a:rPr lang="ja-JP" altLang="ja-JP" sz="1200" kern="100" dirty="0">
                <a:effectLst/>
                <a:latin typeface="メイリオ" panose="020B0604030504040204" pitchFamily="50" charset="-128"/>
                <a:ea typeface="メイリオ" panose="020B0604030504040204" pitchFamily="50" charset="-128"/>
                <a:cs typeface="Times New Roman" panose="02020603050405020304" pitchFamily="18" charset="0"/>
              </a:rPr>
              <a:t>～</a:t>
            </a:r>
            <a:r>
              <a:rPr lang="en-US" altLang="ja-JP" sz="1200" kern="100" dirty="0">
                <a:effectLst/>
                <a:latin typeface="メイリオ" panose="020B0604030504040204" pitchFamily="50" charset="-128"/>
                <a:ea typeface="メイリオ" panose="020B0604030504040204" pitchFamily="50" charset="-128"/>
                <a:cs typeface="Times New Roman" panose="02020603050405020304" pitchFamily="18" charset="0"/>
              </a:rPr>
              <a:t>14:00 </a:t>
            </a:r>
            <a:endParaRPr lang="ja-JP" altLang="ja-JP" sz="1200" kern="100" dirty="0">
              <a:effectLst/>
              <a:latin typeface="メイリオ" panose="020B0604030504040204" pitchFamily="50" charset="-128"/>
              <a:ea typeface="メイリオ" panose="020B0604030504040204" pitchFamily="50" charset="-128"/>
              <a:cs typeface="Times New Roman" panose="02020603050405020304" pitchFamily="18" charset="0"/>
            </a:endParaRPr>
          </a:p>
          <a:p>
            <a:pPr marL="304800" indent="-304800" algn="just">
              <a:lnSpc>
                <a:spcPts val="1800"/>
              </a:lnSpc>
            </a:pPr>
            <a:r>
              <a:rPr lang="ja-JP" altLang="ja-JP" sz="1200" kern="100" dirty="0">
                <a:effectLst/>
                <a:latin typeface="メイリオ" panose="020B0604030504040204" pitchFamily="50" charset="-128"/>
                <a:ea typeface="メイリオ" panose="020B0604030504040204" pitchFamily="50" charset="-128"/>
                <a:cs typeface="Times New Roman" panose="02020603050405020304" pitchFamily="18" charset="0"/>
              </a:rPr>
              <a:t>　　　　　　</a:t>
            </a:r>
            <a:r>
              <a:rPr lang="en-US" altLang="ja-JP" sz="1200" kern="100" dirty="0">
                <a:effectLst/>
                <a:latin typeface="メイリオ" panose="020B0604030504040204" pitchFamily="50" charset="-128"/>
                <a:ea typeface="メイリオ" panose="020B0604030504040204" pitchFamily="50" charset="-128"/>
                <a:cs typeface="Times New Roman" panose="02020603050405020304" pitchFamily="18" charset="0"/>
              </a:rPr>
              <a:t>   </a:t>
            </a:r>
            <a:r>
              <a:rPr lang="ja-JP" altLang="ja-JP" sz="1200" kern="100" dirty="0">
                <a:effectLst/>
                <a:latin typeface="メイリオ" panose="020B0604030504040204" pitchFamily="50" charset="-128"/>
                <a:ea typeface="メイリオ" panose="020B0604030504040204" pitchFamily="50" charset="-128"/>
                <a:cs typeface="Times New Roman" panose="02020603050405020304" pitchFamily="18" charset="0"/>
              </a:rPr>
              <a:t>講評 </a:t>
            </a:r>
            <a:r>
              <a:rPr lang="en-US" altLang="ja-JP" sz="1200" kern="100" dirty="0">
                <a:effectLst/>
                <a:latin typeface="メイリオ" panose="020B0604030504040204" pitchFamily="50" charset="-128"/>
                <a:ea typeface="メイリオ" panose="020B0604030504040204" pitchFamily="50" charset="-128"/>
                <a:cs typeface="Times New Roman" panose="02020603050405020304" pitchFamily="18" charset="0"/>
              </a:rPr>
              <a:t>                       14:00</a:t>
            </a:r>
            <a:r>
              <a:rPr lang="ja-JP" altLang="ja-JP" sz="1200" kern="100" dirty="0">
                <a:effectLst/>
                <a:latin typeface="メイリオ" panose="020B0604030504040204" pitchFamily="50" charset="-128"/>
                <a:ea typeface="メイリオ" panose="020B0604030504040204" pitchFamily="50" charset="-128"/>
                <a:cs typeface="Times New Roman" panose="02020603050405020304" pitchFamily="18" charset="0"/>
              </a:rPr>
              <a:t>～</a:t>
            </a:r>
            <a:r>
              <a:rPr lang="en-US" altLang="ja-JP" sz="1200" kern="100" dirty="0">
                <a:effectLst/>
                <a:latin typeface="メイリオ" panose="020B0604030504040204" pitchFamily="50" charset="-128"/>
                <a:ea typeface="メイリオ" panose="020B0604030504040204" pitchFamily="50" charset="-128"/>
                <a:cs typeface="Times New Roman" panose="02020603050405020304" pitchFamily="18" charset="0"/>
              </a:rPr>
              <a:t>15:00</a:t>
            </a:r>
            <a:endParaRPr lang="en-US" altLang="ja-JP" sz="1200" kern="100" dirty="0">
              <a:latin typeface="メイリオ" panose="020B0604030504040204" pitchFamily="50" charset="-128"/>
              <a:ea typeface="メイリオ" panose="020B0604030504040204" pitchFamily="50" charset="-128"/>
              <a:cs typeface="Times New Roman" panose="02020603050405020304" pitchFamily="18" charset="0"/>
            </a:endParaRPr>
          </a:p>
          <a:p>
            <a:pPr marL="304800" indent="-304800" algn="just">
              <a:lnSpc>
                <a:spcPts val="1800"/>
              </a:lnSpc>
              <a:buFont typeface="+mj-ea"/>
              <a:buAutoNum type="circleNumDbPlain" startAt="5"/>
            </a:pPr>
            <a:r>
              <a:rPr lang="ja-JP" altLang="ja-JP" sz="1200" kern="100" dirty="0">
                <a:effectLst/>
                <a:latin typeface="メイリオ" panose="020B0604030504040204" pitchFamily="50" charset="-128"/>
                <a:ea typeface="メイリオ" panose="020B0604030504040204" pitchFamily="50" charset="-128"/>
                <a:cs typeface="Times New Roman" panose="02020603050405020304" pitchFamily="18" charset="0"/>
              </a:rPr>
              <a:t>人　数  ：</a:t>
            </a:r>
            <a:r>
              <a:rPr lang="en-US" altLang="ja-JP" sz="1200" kern="100" dirty="0">
                <a:effectLst/>
                <a:latin typeface="メイリオ" panose="020B0604030504040204" pitchFamily="50" charset="-128"/>
                <a:ea typeface="メイリオ" panose="020B0604030504040204" pitchFamily="50" charset="-128"/>
                <a:cs typeface="Times New Roman" panose="02020603050405020304" pitchFamily="18" charset="0"/>
              </a:rPr>
              <a:t> 35</a:t>
            </a:r>
            <a:r>
              <a:rPr lang="ja-JP" altLang="ja-JP" sz="1200" kern="100" dirty="0">
                <a:effectLst/>
                <a:latin typeface="メイリオ" panose="020B0604030504040204" pitchFamily="50" charset="-128"/>
                <a:ea typeface="メイリオ" panose="020B0604030504040204" pitchFamily="50" charset="-128"/>
                <a:cs typeface="Times New Roman" panose="02020603050405020304" pitchFamily="18" charset="0"/>
              </a:rPr>
              <a:t>名</a:t>
            </a:r>
            <a:endParaRPr lang="en-US" altLang="ja-JP" sz="1200" kern="100" dirty="0">
              <a:effectLst/>
              <a:latin typeface="メイリオ" panose="020B0604030504040204" pitchFamily="50" charset="-128"/>
              <a:ea typeface="メイリオ" panose="020B0604030504040204" pitchFamily="50" charset="-128"/>
              <a:cs typeface="Times New Roman" panose="02020603050405020304" pitchFamily="18" charset="0"/>
            </a:endParaRPr>
          </a:p>
          <a:p>
            <a:pPr marL="304800" indent="-304800" algn="just">
              <a:lnSpc>
                <a:spcPts val="1800"/>
              </a:lnSpc>
              <a:buFont typeface="+mj-ea"/>
              <a:buAutoNum type="circleNumDbPlain" startAt="5"/>
            </a:pPr>
            <a:r>
              <a:rPr lang="ja-JP" altLang="ja-JP" sz="1200" kern="100" dirty="0">
                <a:effectLst/>
                <a:latin typeface="メイリオ" panose="020B0604030504040204" pitchFamily="50" charset="-128"/>
                <a:ea typeface="メイリオ" panose="020B0604030504040204" pitchFamily="50" charset="-128"/>
                <a:cs typeface="Times New Roman" panose="02020603050405020304" pitchFamily="18" charset="0"/>
              </a:rPr>
              <a:t>会　費</a:t>
            </a:r>
            <a:r>
              <a:rPr lang="ja-JP" altLang="en-US" sz="1200" kern="100" dirty="0">
                <a:latin typeface="メイリオ" panose="020B0604030504040204" pitchFamily="50" charset="-128"/>
                <a:ea typeface="メイリオ" panose="020B0604030504040204" pitchFamily="50" charset="-128"/>
                <a:cs typeface="Times New Roman" panose="02020603050405020304" pitchFamily="18" charset="0"/>
              </a:rPr>
              <a:t>  </a:t>
            </a:r>
            <a:r>
              <a:rPr lang="ja-JP" altLang="ja-JP" sz="1200" kern="100" dirty="0">
                <a:effectLst/>
                <a:latin typeface="メイリオ" panose="020B0604030504040204" pitchFamily="50" charset="-128"/>
                <a:ea typeface="メイリオ" panose="020B0604030504040204" pitchFamily="50" charset="-128"/>
                <a:cs typeface="Times New Roman" panose="02020603050405020304" pitchFamily="18" charset="0"/>
              </a:rPr>
              <a:t>：</a:t>
            </a:r>
            <a:r>
              <a:rPr lang="en-US" altLang="ja-JP" sz="1200" kern="100" dirty="0">
                <a:effectLst/>
                <a:latin typeface="メイリオ" panose="020B0604030504040204" pitchFamily="50" charset="-128"/>
                <a:ea typeface="メイリオ" panose="020B0604030504040204" pitchFamily="50" charset="-128"/>
                <a:cs typeface="Times New Roman" panose="02020603050405020304" pitchFamily="18" charset="0"/>
              </a:rPr>
              <a:t> </a:t>
            </a:r>
            <a:r>
              <a:rPr lang="ja-JP" altLang="ja-JP" sz="1200" kern="100" dirty="0">
                <a:effectLst/>
                <a:latin typeface="メイリオ" panose="020B0604030504040204" pitchFamily="50" charset="-128"/>
                <a:ea typeface="メイリオ" panose="020B0604030504040204" pitchFamily="50" charset="-128"/>
                <a:cs typeface="Times New Roman" panose="02020603050405020304" pitchFamily="18" charset="0"/>
              </a:rPr>
              <a:t>会員　</a:t>
            </a:r>
            <a:r>
              <a:rPr lang="en-US" altLang="ja-JP" sz="1200" kern="100" dirty="0">
                <a:effectLst/>
                <a:latin typeface="メイリオ" panose="020B0604030504040204" pitchFamily="50" charset="-128"/>
                <a:ea typeface="メイリオ" panose="020B0604030504040204" pitchFamily="50" charset="-128"/>
                <a:cs typeface="Times New Roman" panose="02020603050405020304" pitchFamily="18" charset="0"/>
              </a:rPr>
              <a:t>2,500</a:t>
            </a:r>
            <a:r>
              <a:rPr lang="ja-JP" altLang="ja-JP" sz="1200" kern="100" dirty="0">
                <a:effectLst/>
                <a:latin typeface="メイリオ" panose="020B0604030504040204" pitchFamily="50" charset="-128"/>
                <a:ea typeface="メイリオ" panose="020B0604030504040204" pitchFamily="50" charset="-128"/>
                <a:cs typeface="Times New Roman" panose="02020603050405020304" pitchFamily="18" charset="0"/>
              </a:rPr>
              <a:t>円　一般　</a:t>
            </a:r>
            <a:r>
              <a:rPr lang="en-US" altLang="ja-JP" sz="1200" kern="100" dirty="0">
                <a:effectLst/>
                <a:latin typeface="メイリオ" panose="020B0604030504040204" pitchFamily="50" charset="-128"/>
                <a:ea typeface="メイリオ" panose="020B0604030504040204" pitchFamily="50" charset="-128"/>
                <a:cs typeface="Times New Roman" panose="02020603050405020304" pitchFamily="18" charset="0"/>
              </a:rPr>
              <a:t>3,000</a:t>
            </a:r>
            <a:r>
              <a:rPr lang="ja-JP" altLang="ja-JP" sz="1200" kern="100" dirty="0">
                <a:effectLst/>
                <a:latin typeface="メイリオ" panose="020B0604030504040204" pitchFamily="50" charset="-128"/>
                <a:ea typeface="メイリオ" panose="020B0604030504040204" pitchFamily="50" charset="-128"/>
                <a:cs typeface="Times New Roman" panose="02020603050405020304" pitchFamily="18" charset="0"/>
              </a:rPr>
              <a:t>円</a:t>
            </a:r>
            <a:endParaRPr lang="en-US" altLang="ja-JP" sz="1200" kern="100" dirty="0">
              <a:effectLst/>
              <a:latin typeface="メイリオ" panose="020B0604030504040204" pitchFamily="50" charset="-128"/>
              <a:ea typeface="メイリオ" panose="020B0604030504040204" pitchFamily="50" charset="-128"/>
              <a:cs typeface="Times New Roman" panose="02020603050405020304" pitchFamily="18" charset="0"/>
            </a:endParaRPr>
          </a:p>
          <a:p>
            <a:pPr marL="304800" indent="-304800" algn="just">
              <a:lnSpc>
                <a:spcPts val="1800"/>
              </a:lnSpc>
              <a:buFont typeface="+mj-ea"/>
              <a:buAutoNum type="circleNumDbPlain" startAt="5"/>
            </a:pPr>
            <a:r>
              <a:rPr lang="ja-JP" altLang="ja-JP" sz="1200" kern="100" dirty="0">
                <a:effectLst/>
                <a:latin typeface="メイリオ" panose="020B0604030504040204" pitchFamily="50" charset="-128"/>
                <a:ea typeface="メイリオ" panose="020B0604030504040204" pitchFamily="50" charset="-128"/>
                <a:cs typeface="Times New Roman" panose="02020603050405020304" pitchFamily="18" charset="0"/>
              </a:rPr>
              <a:t>講　師</a:t>
            </a:r>
            <a:r>
              <a:rPr lang="en-US" altLang="ja-JP" sz="1200" kern="100" dirty="0">
                <a:effectLst/>
                <a:latin typeface="メイリオ" panose="020B0604030504040204" pitchFamily="50" charset="-128"/>
                <a:ea typeface="メイリオ" panose="020B0604030504040204" pitchFamily="50" charset="-128"/>
                <a:cs typeface="Times New Roman" panose="02020603050405020304" pitchFamily="18" charset="0"/>
              </a:rPr>
              <a:t>  </a:t>
            </a:r>
            <a:r>
              <a:rPr lang="ja-JP" altLang="ja-JP" sz="1200" kern="100" dirty="0">
                <a:effectLst/>
                <a:latin typeface="メイリオ" panose="020B0604030504040204" pitchFamily="50" charset="-128"/>
                <a:ea typeface="メイリオ" panose="020B0604030504040204" pitchFamily="50" charset="-128"/>
                <a:cs typeface="Times New Roman" panose="02020603050405020304" pitchFamily="18" charset="0"/>
              </a:rPr>
              <a:t>：</a:t>
            </a:r>
            <a:r>
              <a:rPr lang="en-US" altLang="ja-JP" sz="1200" kern="100" dirty="0">
                <a:effectLst/>
                <a:latin typeface="メイリオ" panose="020B0604030504040204" pitchFamily="50" charset="-128"/>
                <a:ea typeface="メイリオ" panose="020B0604030504040204" pitchFamily="50" charset="-128"/>
                <a:cs typeface="Times New Roman" panose="02020603050405020304" pitchFamily="18" charset="0"/>
              </a:rPr>
              <a:t> </a:t>
            </a:r>
            <a:r>
              <a:rPr lang="ja-JP" altLang="ja-JP" sz="1200" kern="100" dirty="0">
                <a:effectLst/>
                <a:latin typeface="メイリオ" panose="020B0604030504040204" pitchFamily="50" charset="-128"/>
                <a:ea typeface="メイリオ" panose="020B0604030504040204" pitchFamily="50" charset="-128"/>
                <a:cs typeface="Times New Roman" panose="02020603050405020304" pitchFamily="18" charset="0"/>
              </a:rPr>
              <a:t>牧野</a:t>
            </a:r>
            <a:r>
              <a:rPr lang="en-US" altLang="ja-JP" sz="1200" kern="100" dirty="0">
                <a:effectLst/>
                <a:latin typeface="メイリオ" panose="020B0604030504040204" pitchFamily="50" charset="-128"/>
                <a:ea typeface="メイリオ" panose="020B0604030504040204" pitchFamily="50" charset="-128"/>
                <a:cs typeface="Times New Roman" panose="02020603050405020304" pitchFamily="18" charset="0"/>
              </a:rPr>
              <a:t>  </a:t>
            </a:r>
            <a:r>
              <a:rPr lang="ja-JP" altLang="ja-JP" sz="1200" kern="100" dirty="0">
                <a:effectLst/>
                <a:latin typeface="メイリオ" panose="020B0604030504040204" pitchFamily="50" charset="-128"/>
                <a:ea typeface="メイリオ" panose="020B0604030504040204" pitchFamily="50" charset="-128"/>
                <a:cs typeface="Times New Roman" panose="02020603050405020304" pitchFamily="18" charset="0"/>
              </a:rPr>
              <a:t>卓</a:t>
            </a:r>
            <a:r>
              <a:rPr lang="en-US" altLang="ja-JP" sz="1200" kern="100" dirty="0">
                <a:effectLst/>
                <a:latin typeface="メイリオ" panose="020B0604030504040204" pitchFamily="50" charset="-128"/>
                <a:ea typeface="メイリオ" panose="020B0604030504040204" pitchFamily="50" charset="-128"/>
                <a:cs typeface="Times New Roman" panose="02020603050405020304" pitchFamily="18" charset="0"/>
              </a:rPr>
              <a:t>  </a:t>
            </a:r>
            <a:r>
              <a:rPr lang="ja-JP" altLang="ja-JP" sz="1200" kern="100" dirty="0">
                <a:effectLst/>
                <a:latin typeface="メイリオ" panose="020B0604030504040204" pitchFamily="50" charset="-128"/>
                <a:ea typeface="メイリオ" panose="020B0604030504040204" pitchFamily="50" charset="-128"/>
                <a:cs typeface="Times New Roman" panose="02020603050405020304" pitchFamily="18" charset="0"/>
              </a:rPr>
              <a:t>先生（二紀会）</a:t>
            </a:r>
            <a:endParaRPr lang="en-US" altLang="ja-JP" sz="1200" kern="100" dirty="0">
              <a:effectLst/>
              <a:latin typeface="メイリオ" panose="020B0604030504040204" pitchFamily="50" charset="-128"/>
              <a:ea typeface="メイリオ" panose="020B0604030504040204" pitchFamily="50" charset="-128"/>
              <a:cs typeface="Times New Roman" panose="02020603050405020304" pitchFamily="18" charset="0"/>
            </a:endParaRPr>
          </a:p>
          <a:p>
            <a:pPr marL="304800" indent="-304800" algn="just">
              <a:lnSpc>
                <a:spcPts val="1800"/>
              </a:lnSpc>
              <a:buFont typeface="+mj-ea"/>
              <a:buAutoNum type="circleNumDbPlain" startAt="5"/>
            </a:pPr>
            <a:r>
              <a:rPr lang="ja-JP" altLang="ja-JP" sz="1200" kern="100" dirty="0">
                <a:effectLst/>
                <a:latin typeface="メイリオ" panose="020B0604030504040204" pitchFamily="50" charset="-128"/>
                <a:ea typeface="メイリオ" panose="020B0604030504040204" pitchFamily="50" charset="-128"/>
                <a:cs typeface="Times New Roman" panose="02020603050405020304" pitchFamily="18" charset="0"/>
              </a:rPr>
              <a:t>持参する物　：水彩、パステル、油絵具などで自由に描いて</a:t>
            </a:r>
            <a:r>
              <a:rPr lang="ja-JP" altLang="en-US" sz="1200" kern="100" dirty="0">
                <a:latin typeface="メイリオ" panose="020B0604030504040204" pitchFamily="50" charset="-128"/>
                <a:ea typeface="メイリオ" panose="020B0604030504040204" pitchFamily="50" charset="-128"/>
                <a:cs typeface="Times New Roman" panose="02020603050405020304" pitchFamily="18" charset="0"/>
              </a:rPr>
              <a:t>く</a:t>
            </a:r>
            <a:r>
              <a:rPr lang="ja-JP" altLang="ja-JP" sz="1200" kern="100" dirty="0">
                <a:effectLst/>
                <a:latin typeface="メイリオ" panose="020B0604030504040204" pitchFamily="50" charset="-128"/>
                <a:ea typeface="メイリオ" panose="020B0604030504040204" pitchFamily="50" charset="-128"/>
                <a:cs typeface="Times New Roman" panose="02020603050405020304" pitchFamily="18" charset="0"/>
              </a:rPr>
              <a:t>ださい。</a:t>
            </a:r>
            <a:r>
              <a:rPr lang="ja-JP" altLang="en-US" sz="1200" kern="100" dirty="0">
                <a:effectLst/>
                <a:latin typeface="メイリオ" panose="020B0604030504040204" pitchFamily="50" charset="-128"/>
                <a:ea typeface="メイリオ" panose="020B0604030504040204" pitchFamily="50" charset="-128"/>
                <a:cs typeface="Times New Roman" panose="02020603050405020304" pitchFamily="18" charset="0"/>
              </a:rPr>
              <a:t>（</a:t>
            </a:r>
            <a:r>
              <a:rPr lang="ja-JP" altLang="ja-JP" sz="1200" kern="100" dirty="0">
                <a:effectLst/>
                <a:latin typeface="メイリオ" panose="020B0604030504040204" pitchFamily="50" charset="-128"/>
                <a:ea typeface="メイリオ" panose="020B0604030504040204" pitchFamily="50" charset="-128"/>
                <a:cs typeface="Times New Roman" panose="02020603050405020304" pitchFamily="18" charset="0"/>
              </a:rPr>
              <a:t>水彩の方は使用後の水を</a:t>
            </a:r>
            <a:r>
              <a:rPr lang="ja-JP" altLang="en-US" sz="1200" kern="100" dirty="0">
                <a:effectLst/>
                <a:latin typeface="メイリオ" panose="020B0604030504040204" pitchFamily="50" charset="-128"/>
                <a:ea typeface="メイリオ" panose="020B0604030504040204" pitchFamily="50" charset="-128"/>
                <a:cs typeface="Times New Roman" panose="02020603050405020304" pitchFamily="18" charset="0"/>
              </a:rPr>
              <a:t>公園</a:t>
            </a:r>
            <a:r>
              <a:rPr lang="ja-JP" altLang="ja-JP" sz="1200" kern="100" dirty="0">
                <a:effectLst/>
                <a:latin typeface="メイリオ" panose="020B0604030504040204" pitchFamily="50" charset="-128"/>
                <a:ea typeface="メイリオ" panose="020B0604030504040204" pitchFamily="50" charset="-128"/>
                <a:cs typeface="Times New Roman" panose="02020603050405020304" pitchFamily="18" charset="0"/>
              </a:rPr>
              <a:t>内で処分できないので、必ず持ち帰り用のペットボトルをご持参ください。）</a:t>
            </a:r>
            <a:endParaRPr lang="en-US" altLang="ja-JP" sz="1200" kern="100" dirty="0">
              <a:effectLst/>
              <a:latin typeface="メイリオ" panose="020B0604030504040204" pitchFamily="50" charset="-128"/>
              <a:ea typeface="メイリオ" panose="020B0604030504040204" pitchFamily="50" charset="-128"/>
              <a:cs typeface="Times New Roman" panose="02020603050405020304" pitchFamily="18" charset="0"/>
            </a:endParaRPr>
          </a:p>
          <a:p>
            <a:pPr marL="342900" lvl="0" indent="-342900" algn="just">
              <a:lnSpc>
                <a:spcPts val="1800"/>
              </a:lnSpc>
              <a:buFont typeface="+mj-ea"/>
              <a:buAutoNum type="circleNumDbPlain" startAt="5"/>
            </a:pPr>
            <a:r>
              <a:rPr lang="ja-JP" altLang="en-US" sz="1200" kern="100" dirty="0">
                <a:effectLst/>
                <a:latin typeface="メイリオ" panose="020B0604030504040204" pitchFamily="50" charset="-128"/>
                <a:ea typeface="メイリオ" panose="020B0604030504040204" pitchFamily="50" charset="-128"/>
                <a:cs typeface="Times New Roman" panose="02020603050405020304" pitchFamily="18" charset="0"/>
              </a:rPr>
              <a:t>昼　食  ： </a:t>
            </a:r>
            <a:r>
              <a:rPr lang="ja-JP" altLang="ja-JP" sz="1200" kern="100" dirty="0">
                <a:effectLst/>
                <a:latin typeface="メイリオ" panose="020B0604030504040204" pitchFamily="50" charset="-128"/>
                <a:ea typeface="メイリオ" panose="020B0604030504040204" pitchFamily="50" charset="-128"/>
                <a:cs typeface="Times New Roman" panose="02020603050405020304" pitchFamily="18" charset="0"/>
              </a:rPr>
              <a:t>昼食用の弁当は各自ご持参ください。</a:t>
            </a:r>
            <a:endParaRPr lang="ja-JP" altLang="ja-JP" sz="1100" kern="100" dirty="0">
              <a:effectLst/>
              <a:latin typeface="メイリオ" panose="020B0604030504040204" pitchFamily="50" charset="-128"/>
              <a:ea typeface="メイリオ" panose="020B0604030504040204" pitchFamily="50" charset="-128"/>
              <a:cs typeface="Times New Roman" panose="02020603050405020304" pitchFamily="18" charset="0"/>
            </a:endParaRPr>
          </a:p>
          <a:p>
            <a:pPr marL="715963" indent="-715963" algn="just">
              <a:lnSpc>
                <a:spcPts val="1800"/>
              </a:lnSpc>
            </a:pPr>
            <a:endParaRPr lang="en-US" altLang="ja-JP" sz="1200" kern="100" dirty="0">
              <a:solidFill>
                <a:srgbClr val="303030"/>
              </a:solidFill>
              <a:effectLst/>
              <a:latin typeface="メイリオ" panose="020B0604030504040204" pitchFamily="50" charset="-128"/>
              <a:ea typeface="メイリオ" panose="020B0604030504040204" pitchFamily="50" charset="-128"/>
              <a:cs typeface="Times New Roman" panose="02020603050405020304" pitchFamily="18" charset="0"/>
            </a:endParaRPr>
          </a:p>
        </p:txBody>
      </p:sp>
      <p:pic>
        <p:nvPicPr>
          <p:cNvPr id="11" name="Picture 2" descr="G:\新しいフォルダ\ABCDEF.jpg">
            <a:extLst>
              <a:ext uri="{FF2B5EF4-FFF2-40B4-BE49-F238E27FC236}">
                <a16:creationId xmlns:a16="http://schemas.microsoft.com/office/drawing/2014/main" id="{5DCAE3EF-8CA7-A3D7-05A9-AAAD55B6266D}"/>
              </a:ext>
            </a:extLst>
          </p:cNvPr>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t="64041" b="26110"/>
          <a:stretch/>
        </p:blipFill>
        <p:spPr bwMode="auto">
          <a:xfrm>
            <a:off x="3545586" y="6068296"/>
            <a:ext cx="294660" cy="3472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0941982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テキスト ボックス 8">
            <a:extLst>
              <a:ext uri="{FF2B5EF4-FFF2-40B4-BE49-F238E27FC236}">
                <a16:creationId xmlns:a16="http://schemas.microsoft.com/office/drawing/2014/main" id="{71D3B7EF-C2E3-1487-F9EB-97C0E191F897}"/>
              </a:ext>
            </a:extLst>
          </p:cNvPr>
          <p:cNvSpPr txBox="1"/>
          <p:nvPr/>
        </p:nvSpPr>
        <p:spPr>
          <a:xfrm>
            <a:off x="10120588" y="4311758"/>
            <a:ext cx="379412" cy="230832"/>
          </a:xfrm>
          <a:prstGeom prst="rect">
            <a:avLst/>
          </a:prstGeom>
          <a:noFill/>
        </p:spPr>
        <p:txBody>
          <a:bodyPr wrap="square" rtlCol="0">
            <a:spAutoFit/>
          </a:bodyPr>
          <a:lstStyle/>
          <a:p>
            <a:r>
              <a:rPr kumimoji="1" lang="en-US" altLang="ja-JP" sz="900" dirty="0">
                <a:latin typeface="メイリオ" panose="020B0604030504040204" pitchFamily="50" charset="-128"/>
                <a:ea typeface="メイリオ" panose="020B0604030504040204" pitchFamily="50" charset="-128"/>
              </a:rPr>
              <a:t>L</a:t>
            </a:r>
            <a:endParaRPr kumimoji="1" lang="ja-JP" altLang="en-US" sz="900" dirty="0">
              <a:latin typeface="メイリオ" panose="020B0604030504040204" pitchFamily="50" charset="-128"/>
              <a:ea typeface="メイリオ" panose="020B0604030504040204" pitchFamily="50" charset="-128"/>
            </a:endParaRPr>
          </a:p>
        </p:txBody>
      </p:sp>
      <p:sp>
        <p:nvSpPr>
          <p:cNvPr id="6" name="テキスト ボックス 5">
            <a:extLst>
              <a:ext uri="{FF2B5EF4-FFF2-40B4-BE49-F238E27FC236}">
                <a16:creationId xmlns:a16="http://schemas.microsoft.com/office/drawing/2014/main" id="{DFA294E5-C1B9-B1DB-801A-2B877F5EC26D}"/>
              </a:ext>
            </a:extLst>
          </p:cNvPr>
          <p:cNvSpPr txBox="1"/>
          <p:nvPr/>
        </p:nvSpPr>
        <p:spPr>
          <a:xfrm>
            <a:off x="1144449" y="1020208"/>
            <a:ext cx="4942504" cy="463929"/>
          </a:xfrm>
          <a:prstGeom prst="rect">
            <a:avLst/>
          </a:prstGeom>
          <a:solidFill>
            <a:sysClr val="window" lastClr="FFFFFF"/>
          </a:solidFill>
          <a:ln w="12700">
            <a:solidFill>
              <a:schemeClr val="tx1"/>
            </a:solidFill>
          </a:ln>
          <a:effectLst>
            <a:outerShdw blurRad="50800" dist="38100" dir="2700000" algn="tl" rotWithShape="0">
              <a:prstClr val="black">
                <a:alpha val="40000"/>
              </a:prstClr>
            </a:outerShdw>
          </a:effectLst>
        </p:spPr>
        <p:txBody>
          <a:bodyPr rot="0" spcFirstLastPara="0" vert="horz" wrap="square" lIns="104918" tIns="52459" rIns="104918" bIns="52459" numCol="1" spcCol="0" rtlCol="0" fromWordArt="0" anchor="b" anchorCtr="0" forceAA="0" compatLnSpc="1">
            <a:prstTxWarp prst="textNoShape">
              <a:avLst/>
            </a:prstTxWarp>
            <a:noAutofit/>
          </a:bodyPr>
          <a:lstStyle/>
          <a:p>
            <a:r>
              <a:rPr lang="ja-JP" altLang="en-US" sz="1600" b="1" kern="100" dirty="0">
                <a:latin typeface="メイリオ" panose="020B0604030504040204" pitchFamily="50" charset="-128"/>
                <a:ea typeface="メイリオ" panose="020B0604030504040204" pitchFamily="50" charset="-128"/>
                <a:cs typeface="Times New Roman" panose="02020603050405020304" pitchFamily="18" charset="0"/>
              </a:rPr>
              <a:t>（５）</a:t>
            </a:r>
            <a:r>
              <a:rPr lang="ja-JP" altLang="ja-JP" sz="1800" b="1" dirty="0">
                <a:effectLst/>
                <a:latin typeface="メイリオ" panose="020B0604030504040204" pitchFamily="50" charset="-128"/>
                <a:ea typeface="メイリオ" panose="020B0604030504040204" pitchFamily="50" charset="-128"/>
                <a:cs typeface="Times New Roman" panose="02020603050405020304" pitchFamily="18" charset="0"/>
              </a:rPr>
              <a:t>クロッキー（女性ヌード）</a:t>
            </a:r>
            <a:r>
              <a:rPr lang="ja-JP" altLang="en-US" sz="1800" b="1" kern="100" dirty="0">
                <a:latin typeface="メイリオ" panose="020B0604030504040204" pitchFamily="50" charset="-128"/>
                <a:ea typeface="メイリオ" panose="020B0604030504040204" pitchFamily="50" charset="-128"/>
                <a:cs typeface="Times New Roman" panose="02020603050405020304" pitchFamily="18" charset="0"/>
              </a:rPr>
              <a:t>（</a:t>
            </a:r>
            <a:r>
              <a:rPr lang="ja-JP" altLang="ja-JP" sz="1800" b="1" dirty="0">
                <a:effectLst/>
                <a:latin typeface="メイリオ" panose="020B0604030504040204" pitchFamily="50" charset="-128"/>
                <a:ea typeface="メイリオ" panose="020B0604030504040204" pitchFamily="50" charset="-128"/>
                <a:cs typeface="Times New Roman" panose="02020603050405020304" pitchFamily="18" charset="0"/>
              </a:rPr>
              <a:t>講師</a:t>
            </a:r>
            <a:r>
              <a:rPr lang="ja-JP" altLang="en-US" sz="1800" b="1" dirty="0">
                <a:latin typeface="メイリオ" panose="020B0604030504040204" pitchFamily="50" charset="-128"/>
                <a:ea typeface="メイリオ" panose="020B0604030504040204" pitchFamily="50" charset="-128"/>
                <a:cs typeface="Times New Roman" panose="02020603050405020304" pitchFamily="18" charset="0"/>
              </a:rPr>
              <a:t>なし</a:t>
            </a:r>
            <a:r>
              <a:rPr lang="ja-JP" altLang="ja-JP" sz="1600" b="1" dirty="0">
                <a:effectLst/>
                <a:latin typeface="メイリオ" panose="020B0604030504040204" pitchFamily="50" charset="-128"/>
                <a:ea typeface="メイリオ" panose="020B0604030504040204" pitchFamily="50" charset="-128"/>
                <a:cs typeface="Times New Roman" panose="02020603050405020304" pitchFamily="18" charset="0"/>
              </a:rPr>
              <a:t>）</a:t>
            </a:r>
            <a:endParaRPr lang="en-US" altLang="ja-JP" sz="1600" b="1" kern="100" dirty="0">
              <a:latin typeface="Century" panose="02040604050505020304" pitchFamily="18" charset="0"/>
              <a:ea typeface="ＭＳ ゴシック" panose="020B0609070205080204" pitchFamily="49" charset="-128"/>
              <a:cs typeface="Times New Roman" panose="02020603050405020304" pitchFamily="18" charset="0"/>
            </a:endParaRPr>
          </a:p>
        </p:txBody>
      </p:sp>
      <p:sp>
        <p:nvSpPr>
          <p:cNvPr id="7" name="テキスト ボックス 6">
            <a:extLst>
              <a:ext uri="{FF2B5EF4-FFF2-40B4-BE49-F238E27FC236}">
                <a16:creationId xmlns:a16="http://schemas.microsoft.com/office/drawing/2014/main" id="{7759F3C5-09BF-3691-2548-6A270D233D4E}"/>
              </a:ext>
            </a:extLst>
          </p:cNvPr>
          <p:cNvSpPr txBox="1"/>
          <p:nvPr/>
        </p:nvSpPr>
        <p:spPr>
          <a:xfrm>
            <a:off x="1144449" y="1966140"/>
            <a:ext cx="5046721" cy="1927451"/>
          </a:xfrm>
          <a:prstGeom prst="rect">
            <a:avLst/>
          </a:prstGeom>
          <a:noFill/>
        </p:spPr>
        <p:txBody>
          <a:bodyPr wrap="square">
            <a:spAutoFit/>
          </a:bodyPr>
          <a:lstStyle/>
          <a:p>
            <a:pPr algn="l">
              <a:lnSpc>
                <a:spcPts val="1800"/>
              </a:lnSpc>
            </a:pPr>
            <a:r>
              <a:rPr lang="en-US" altLang="ja-JP" sz="1200" kern="1200" dirty="0">
                <a:solidFill>
                  <a:srgbClr val="000000"/>
                </a:solidFill>
                <a:effectLst/>
                <a:latin typeface="メイリオ" panose="020B0604030504040204" pitchFamily="50" charset="-128"/>
                <a:ea typeface="メイリオ" panose="020B0604030504040204" pitchFamily="50" charset="-128"/>
              </a:rPr>
              <a:t>  </a:t>
            </a:r>
            <a:r>
              <a:rPr lang="ja-JP" altLang="ja-JP" sz="1200" kern="1200" dirty="0">
                <a:solidFill>
                  <a:srgbClr val="000000"/>
                </a:solidFill>
                <a:effectLst/>
                <a:latin typeface="メイリオ" panose="020B0604030504040204" pitchFamily="50" charset="-128"/>
                <a:ea typeface="メイリオ" panose="020B0604030504040204" pitchFamily="50" charset="-128"/>
              </a:rPr>
              <a:t>クロッキーは、対象を「しっかり観る」力と「どう表現するか」の力を鍛錬する行為だと思います。モデルの身体的な特徴を短時間で捉え、露出する「骨の硬さ」や「筋肉の柔らかさ」をどう表現するか。対象物を良く見て誤りに気付き、直すことによりクロッキー力がついていきます。</a:t>
            </a:r>
            <a:r>
              <a:rPr lang="ja-JP" altLang="ja-JP" sz="1200" kern="100" dirty="0">
                <a:solidFill>
                  <a:srgbClr val="000000"/>
                </a:solidFill>
                <a:effectLst/>
                <a:latin typeface="メイリオ" panose="020B0604030504040204" pitchFamily="50" charset="-128"/>
                <a:ea typeface="メイリオ" panose="020B0604030504040204" pitchFamily="50" charset="-128"/>
                <a:cs typeface="Times New Roman" panose="02020603050405020304" pitchFamily="18" charset="0"/>
              </a:rPr>
              <a:t>全体の流れの美しさ、身体の動き</a:t>
            </a:r>
            <a:r>
              <a:rPr lang="ja-JP" altLang="ja-JP" sz="1200" kern="1200" dirty="0">
                <a:solidFill>
                  <a:srgbClr val="000000"/>
                </a:solidFill>
                <a:effectLst/>
                <a:latin typeface="メイリオ" panose="020B0604030504040204" pitchFamily="50" charset="-128"/>
                <a:ea typeface="メイリオ" panose="020B0604030504040204" pitchFamily="50" charset="-128"/>
              </a:rPr>
              <a:t>を瞬時に捉える力、描く力を養っていただきたいと思います。</a:t>
            </a:r>
            <a:endParaRPr lang="ja-JP" altLang="ja-JP" sz="1200" kern="100" dirty="0">
              <a:effectLst/>
              <a:latin typeface="メイリオ" panose="020B0604030504040204" pitchFamily="50" charset="-128"/>
              <a:ea typeface="メイリオ" panose="020B0604030504040204" pitchFamily="50" charset="-128"/>
              <a:cs typeface="Times New Roman" panose="02020603050405020304" pitchFamily="18" charset="0"/>
            </a:endParaRPr>
          </a:p>
          <a:p>
            <a:pPr algn="just">
              <a:lnSpc>
                <a:spcPts val="1800"/>
              </a:lnSpc>
            </a:pPr>
            <a:r>
              <a:rPr lang="ja-JP" altLang="ja-JP" sz="1200" kern="100" dirty="0">
                <a:effectLst/>
                <a:latin typeface="メイリオ" panose="020B0604030504040204" pitchFamily="50" charset="-128"/>
                <a:ea typeface="メイリオ" panose="020B0604030504040204" pitchFamily="50" charset="-128"/>
                <a:cs typeface="Times New Roman" panose="02020603050405020304" pitchFamily="18" charset="0"/>
              </a:rPr>
              <a:t>プロのモデルを描け、回数を積み重ねられるこの機会を是非お見逃しなくご応募下さい。</a:t>
            </a:r>
          </a:p>
        </p:txBody>
      </p:sp>
      <p:sp>
        <p:nvSpPr>
          <p:cNvPr id="8" name="テキスト ボックス 7">
            <a:extLst>
              <a:ext uri="{FF2B5EF4-FFF2-40B4-BE49-F238E27FC236}">
                <a16:creationId xmlns:a16="http://schemas.microsoft.com/office/drawing/2014/main" id="{E0B86099-4AA3-141D-D013-77123FE2DB27}"/>
              </a:ext>
            </a:extLst>
          </p:cNvPr>
          <p:cNvSpPr txBox="1"/>
          <p:nvPr/>
        </p:nvSpPr>
        <p:spPr>
          <a:xfrm>
            <a:off x="1144449" y="4055489"/>
            <a:ext cx="5046720" cy="2850780"/>
          </a:xfrm>
          <a:prstGeom prst="rect">
            <a:avLst/>
          </a:prstGeom>
          <a:noFill/>
        </p:spPr>
        <p:txBody>
          <a:bodyPr wrap="square">
            <a:spAutoFit/>
          </a:bodyPr>
          <a:lstStyle/>
          <a:p>
            <a:pPr marL="342900" lvl="0" indent="-342900" algn="just">
              <a:lnSpc>
                <a:spcPts val="1800"/>
              </a:lnSpc>
              <a:buFont typeface="+mj-ea"/>
              <a:buAutoNum type="circleNumDbPlain"/>
            </a:pPr>
            <a:r>
              <a:rPr lang="ja-JP" altLang="ja-JP" sz="1200" kern="100" dirty="0">
                <a:effectLst/>
                <a:latin typeface="メイリオ" panose="020B0604030504040204" pitchFamily="50" charset="-128"/>
                <a:ea typeface="メイリオ" panose="020B0604030504040204" pitchFamily="50" charset="-128"/>
                <a:cs typeface="Times New Roman" panose="02020603050405020304" pitchFamily="18" charset="0"/>
              </a:rPr>
              <a:t>月　日　：</a:t>
            </a:r>
            <a:r>
              <a:rPr lang="en-US" altLang="ja-JP" sz="1200" kern="100" dirty="0">
                <a:effectLst/>
                <a:latin typeface="メイリオ" panose="020B0604030504040204" pitchFamily="50" charset="-128"/>
                <a:ea typeface="メイリオ" panose="020B0604030504040204" pitchFamily="50" charset="-128"/>
                <a:cs typeface="Times New Roman" panose="02020603050405020304" pitchFamily="18" charset="0"/>
              </a:rPr>
              <a:t>  2024</a:t>
            </a:r>
            <a:r>
              <a:rPr lang="ja-JP" altLang="ja-JP" sz="1200" kern="100" dirty="0">
                <a:effectLst/>
                <a:latin typeface="メイリオ" panose="020B0604030504040204" pitchFamily="50" charset="-128"/>
                <a:ea typeface="メイリオ" panose="020B0604030504040204" pitchFamily="50" charset="-128"/>
                <a:cs typeface="Times New Roman" panose="02020603050405020304" pitchFamily="18" charset="0"/>
              </a:rPr>
              <a:t>年</a:t>
            </a:r>
            <a:r>
              <a:rPr lang="en-US" altLang="ja-JP" sz="1200" kern="100" dirty="0">
                <a:effectLst/>
                <a:latin typeface="メイリオ" panose="020B0604030504040204" pitchFamily="50" charset="-128"/>
                <a:ea typeface="メイリオ" panose="020B0604030504040204" pitchFamily="50" charset="-128"/>
                <a:cs typeface="Times New Roman" panose="02020603050405020304" pitchFamily="18" charset="0"/>
              </a:rPr>
              <a:t>11</a:t>
            </a:r>
            <a:r>
              <a:rPr lang="ja-JP" altLang="ja-JP" sz="1200" kern="100" dirty="0">
                <a:effectLst/>
                <a:latin typeface="メイリオ" panose="020B0604030504040204" pitchFamily="50" charset="-128"/>
                <a:ea typeface="メイリオ" panose="020B0604030504040204" pitchFamily="50" charset="-128"/>
                <a:cs typeface="Times New Roman" panose="02020603050405020304" pitchFamily="18" charset="0"/>
              </a:rPr>
              <a:t>月</a:t>
            </a:r>
            <a:r>
              <a:rPr lang="en-US" altLang="ja-JP" sz="1200" kern="100" dirty="0">
                <a:effectLst/>
                <a:latin typeface="メイリオ" panose="020B0604030504040204" pitchFamily="50" charset="-128"/>
                <a:ea typeface="メイリオ" panose="020B0604030504040204" pitchFamily="50" charset="-128"/>
                <a:cs typeface="Times New Roman" panose="02020603050405020304" pitchFamily="18" charset="0"/>
              </a:rPr>
              <a:t>3</a:t>
            </a:r>
            <a:r>
              <a:rPr lang="ja-JP" altLang="ja-JP" sz="1200" kern="100" dirty="0">
                <a:effectLst/>
                <a:latin typeface="メイリオ" panose="020B0604030504040204" pitchFamily="50" charset="-128"/>
                <a:ea typeface="メイリオ" panose="020B0604030504040204" pitchFamily="50" charset="-128"/>
                <a:cs typeface="Times New Roman" panose="02020603050405020304" pitchFamily="18" charset="0"/>
              </a:rPr>
              <a:t>日（</a:t>
            </a:r>
            <a:r>
              <a:rPr lang="ja-JP" altLang="en-US" sz="1200" kern="100" dirty="0">
                <a:latin typeface="メイリオ" panose="020B0604030504040204" pitchFamily="50" charset="-128"/>
                <a:ea typeface="メイリオ" panose="020B0604030504040204" pitchFamily="50" charset="-128"/>
                <a:cs typeface="Times New Roman" panose="02020603050405020304" pitchFamily="18" charset="0"/>
              </a:rPr>
              <a:t>日</a:t>
            </a:r>
            <a:r>
              <a:rPr lang="ja-JP" altLang="ja-JP" sz="1200" kern="100" dirty="0">
                <a:effectLst/>
                <a:latin typeface="メイリオ" panose="020B0604030504040204" pitchFamily="50" charset="-128"/>
                <a:ea typeface="メイリオ" panose="020B0604030504040204" pitchFamily="50" charset="-128"/>
                <a:cs typeface="Times New Roman" panose="02020603050405020304" pitchFamily="18" charset="0"/>
              </a:rPr>
              <a:t>・祝）</a:t>
            </a:r>
          </a:p>
          <a:p>
            <a:pPr marL="342900" lvl="0" indent="-342900" algn="just">
              <a:lnSpc>
                <a:spcPts val="1800"/>
              </a:lnSpc>
              <a:buFont typeface="+mj-ea"/>
              <a:buAutoNum type="circleNumDbPlain"/>
            </a:pPr>
            <a:r>
              <a:rPr lang="ja-JP" altLang="ja-JP" sz="1200" kern="100" dirty="0">
                <a:effectLst/>
                <a:latin typeface="メイリオ" panose="020B0604030504040204" pitchFamily="50" charset="-128"/>
                <a:ea typeface="メイリオ" panose="020B0604030504040204" pitchFamily="50" charset="-128"/>
                <a:cs typeface="Times New Roman" panose="02020603050405020304" pitchFamily="18" charset="0"/>
              </a:rPr>
              <a:t>場　所　：</a:t>
            </a:r>
            <a:r>
              <a:rPr lang="en-US" altLang="ja-JP" sz="1200" kern="100" dirty="0">
                <a:effectLst/>
                <a:latin typeface="メイリオ" panose="020B0604030504040204" pitchFamily="50" charset="-128"/>
                <a:ea typeface="メイリオ" panose="020B0604030504040204" pitchFamily="50" charset="-128"/>
                <a:cs typeface="Times New Roman" panose="02020603050405020304" pitchFamily="18" charset="0"/>
              </a:rPr>
              <a:t>  </a:t>
            </a:r>
            <a:r>
              <a:rPr lang="ja-JP" altLang="ja-JP" sz="1200" kern="100" dirty="0">
                <a:effectLst/>
                <a:latin typeface="メイリオ" panose="020B0604030504040204" pitchFamily="50" charset="-128"/>
                <a:ea typeface="メイリオ" panose="020B0604030504040204" pitchFamily="50" charset="-128"/>
                <a:cs typeface="Times New Roman" panose="02020603050405020304" pitchFamily="18" charset="0"/>
              </a:rPr>
              <a:t>友の会アトリエ</a:t>
            </a:r>
            <a:r>
              <a:rPr lang="en-US" altLang="ja-JP" sz="1200" kern="100" dirty="0">
                <a:effectLst/>
                <a:latin typeface="メイリオ" panose="020B0604030504040204" pitchFamily="50" charset="-128"/>
                <a:ea typeface="メイリオ" panose="020B0604030504040204" pitchFamily="50" charset="-128"/>
                <a:cs typeface="Times New Roman" panose="02020603050405020304" pitchFamily="18" charset="0"/>
              </a:rPr>
              <a:t>(</a:t>
            </a:r>
            <a:r>
              <a:rPr lang="ja-JP" altLang="ja-JP" sz="1200" kern="100" dirty="0">
                <a:effectLst/>
                <a:latin typeface="メイリオ" panose="020B0604030504040204" pitchFamily="50" charset="-128"/>
                <a:ea typeface="メイリオ" panose="020B0604030504040204" pitchFamily="50" charset="-128"/>
                <a:cs typeface="Times New Roman" panose="02020603050405020304" pitchFamily="18" charset="0"/>
              </a:rPr>
              <a:t>港陽ビル</a:t>
            </a:r>
            <a:r>
              <a:rPr lang="en-US" altLang="ja-JP" sz="1200" kern="100" dirty="0">
                <a:effectLst/>
                <a:latin typeface="メイリオ" panose="020B0604030504040204" pitchFamily="50" charset="-128"/>
                <a:ea typeface="メイリオ" panose="020B0604030504040204" pitchFamily="50" charset="-128"/>
                <a:cs typeface="Times New Roman" panose="02020603050405020304" pitchFamily="18" charset="0"/>
              </a:rPr>
              <a:t>6</a:t>
            </a:r>
            <a:r>
              <a:rPr lang="ja-JP" altLang="ja-JP" sz="1200" kern="100" dirty="0">
                <a:effectLst/>
                <a:latin typeface="メイリオ" panose="020B0604030504040204" pitchFamily="50" charset="-128"/>
                <a:ea typeface="メイリオ" panose="020B0604030504040204" pitchFamily="50" charset="-128"/>
                <a:cs typeface="Times New Roman" panose="02020603050405020304" pitchFamily="18" charset="0"/>
              </a:rPr>
              <a:t>階</a:t>
            </a:r>
            <a:r>
              <a:rPr lang="en-US" altLang="ja-JP" sz="1200" kern="100" dirty="0">
                <a:effectLst/>
                <a:latin typeface="メイリオ" panose="020B0604030504040204" pitchFamily="50" charset="-128"/>
                <a:ea typeface="メイリオ" panose="020B0604030504040204" pitchFamily="50" charset="-128"/>
                <a:cs typeface="Times New Roman" panose="02020603050405020304" pitchFamily="18" charset="0"/>
              </a:rPr>
              <a:t>)</a:t>
            </a:r>
            <a:endParaRPr lang="ja-JP" altLang="ja-JP" sz="1200" kern="100" dirty="0">
              <a:effectLst/>
              <a:latin typeface="メイリオ" panose="020B0604030504040204" pitchFamily="50" charset="-128"/>
              <a:ea typeface="メイリオ" panose="020B0604030504040204" pitchFamily="50" charset="-128"/>
              <a:cs typeface="Times New Roman" panose="02020603050405020304" pitchFamily="18" charset="0"/>
            </a:endParaRPr>
          </a:p>
          <a:p>
            <a:pPr marL="342900" lvl="0" indent="-342900" algn="just">
              <a:lnSpc>
                <a:spcPts val="2400"/>
              </a:lnSpc>
              <a:buFont typeface="+mj-ea"/>
              <a:buAutoNum type="circleNumDbPlain"/>
            </a:pPr>
            <a:r>
              <a:rPr lang="ja-JP" altLang="ja-JP" sz="1200" kern="100" dirty="0">
                <a:effectLst/>
                <a:latin typeface="メイリオ" panose="020B0604030504040204" pitchFamily="50" charset="-128"/>
                <a:ea typeface="メイリオ" panose="020B0604030504040204" pitchFamily="50" charset="-128"/>
                <a:cs typeface="Times New Roman" panose="02020603050405020304" pitchFamily="18" charset="0"/>
              </a:rPr>
              <a:t>時　間　：</a:t>
            </a:r>
            <a:r>
              <a:rPr lang="en-US" altLang="ja-JP" sz="1200" kern="100" dirty="0">
                <a:effectLst/>
                <a:latin typeface="メイリオ" panose="020B0604030504040204" pitchFamily="50" charset="-128"/>
                <a:ea typeface="メイリオ" panose="020B0604030504040204" pitchFamily="50" charset="-128"/>
                <a:cs typeface="Times New Roman" panose="02020603050405020304" pitchFamily="18" charset="0"/>
              </a:rPr>
              <a:t>  </a:t>
            </a:r>
            <a:r>
              <a:rPr lang="ja-JP" altLang="ja-JP" sz="1200" kern="100" dirty="0">
                <a:effectLst/>
                <a:latin typeface="メイリオ" panose="020B0604030504040204" pitchFamily="50" charset="-128"/>
                <a:ea typeface="メイリオ" panose="020B0604030504040204" pitchFamily="50" charset="-128"/>
                <a:cs typeface="Times New Roman" panose="02020603050405020304" pitchFamily="18" charset="0"/>
              </a:rPr>
              <a:t>午前の部</a:t>
            </a:r>
            <a:r>
              <a:rPr lang="en-US" altLang="ja-JP" sz="1200" kern="100" dirty="0">
                <a:effectLst/>
                <a:latin typeface="メイリオ" panose="020B0604030504040204" pitchFamily="50" charset="-128"/>
                <a:ea typeface="メイリオ" panose="020B0604030504040204" pitchFamily="50" charset="-128"/>
                <a:cs typeface="Times New Roman" panose="02020603050405020304" pitchFamily="18" charset="0"/>
              </a:rPr>
              <a:t>  10:00</a:t>
            </a:r>
            <a:r>
              <a:rPr lang="ja-JP" altLang="ja-JP" sz="1200" kern="100" dirty="0">
                <a:effectLst/>
                <a:latin typeface="メイリオ" panose="020B0604030504040204" pitchFamily="50" charset="-128"/>
                <a:ea typeface="メイリオ" panose="020B0604030504040204" pitchFamily="50" charset="-128"/>
                <a:cs typeface="Times New Roman" panose="02020603050405020304" pitchFamily="18" charset="0"/>
              </a:rPr>
              <a:t>～</a:t>
            </a:r>
            <a:r>
              <a:rPr lang="en-US" altLang="ja-JP" sz="1200" kern="100" dirty="0">
                <a:effectLst/>
                <a:latin typeface="メイリオ" panose="020B0604030504040204" pitchFamily="50" charset="-128"/>
                <a:ea typeface="メイリオ" panose="020B0604030504040204" pitchFamily="50" charset="-128"/>
                <a:cs typeface="Times New Roman" panose="02020603050405020304" pitchFamily="18" charset="0"/>
              </a:rPr>
              <a:t>12:30</a:t>
            </a:r>
            <a:r>
              <a:rPr lang="ja-JP" altLang="ja-JP" sz="1200" kern="100" dirty="0">
                <a:effectLst/>
                <a:latin typeface="メイリオ" panose="020B0604030504040204" pitchFamily="50" charset="-128"/>
                <a:ea typeface="メイリオ" panose="020B0604030504040204" pitchFamily="50" charset="-128"/>
                <a:cs typeface="Times New Roman" panose="02020603050405020304" pitchFamily="18" charset="0"/>
              </a:rPr>
              <a:t>　　　</a:t>
            </a:r>
          </a:p>
          <a:p>
            <a:pPr marL="228600" indent="666750" algn="just">
              <a:lnSpc>
                <a:spcPts val="2400"/>
              </a:lnSpc>
            </a:pPr>
            <a:r>
              <a:rPr lang="en-US" altLang="ja-JP" sz="1200" kern="100" dirty="0">
                <a:effectLst/>
                <a:latin typeface="メイリオ" panose="020B0604030504040204" pitchFamily="50" charset="-128"/>
                <a:ea typeface="メイリオ" panose="020B0604030504040204" pitchFamily="50" charset="-128"/>
                <a:cs typeface="Times New Roman" panose="02020603050405020304" pitchFamily="18" charset="0"/>
              </a:rPr>
              <a:t>      </a:t>
            </a:r>
            <a:r>
              <a:rPr lang="ja-JP" altLang="ja-JP" sz="1200" kern="100" dirty="0">
                <a:effectLst/>
                <a:latin typeface="メイリオ" panose="020B0604030504040204" pitchFamily="50" charset="-128"/>
                <a:ea typeface="メイリオ" panose="020B0604030504040204" pitchFamily="50" charset="-128"/>
                <a:cs typeface="Times New Roman" panose="02020603050405020304" pitchFamily="18" charset="0"/>
              </a:rPr>
              <a:t>午後の部</a:t>
            </a:r>
            <a:r>
              <a:rPr lang="en-US" altLang="ja-JP" sz="1200" kern="100" dirty="0">
                <a:effectLst/>
                <a:latin typeface="メイリオ" panose="020B0604030504040204" pitchFamily="50" charset="-128"/>
                <a:ea typeface="メイリオ" panose="020B0604030504040204" pitchFamily="50" charset="-128"/>
                <a:cs typeface="Times New Roman" panose="02020603050405020304" pitchFamily="18" charset="0"/>
              </a:rPr>
              <a:t>  13:30</a:t>
            </a:r>
            <a:r>
              <a:rPr lang="ja-JP" altLang="ja-JP" sz="1200" kern="100" dirty="0">
                <a:effectLst/>
                <a:latin typeface="メイリオ" panose="020B0604030504040204" pitchFamily="50" charset="-128"/>
                <a:ea typeface="メイリオ" panose="020B0604030504040204" pitchFamily="50" charset="-128"/>
                <a:cs typeface="Times New Roman" panose="02020603050405020304" pitchFamily="18" charset="0"/>
              </a:rPr>
              <a:t>～</a:t>
            </a:r>
            <a:r>
              <a:rPr lang="en-US" altLang="ja-JP" sz="1200" kern="100" dirty="0">
                <a:effectLst/>
                <a:latin typeface="メイリオ" panose="020B0604030504040204" pitchFamily="50" charset="-128"/>
                <a:ea typeface="メイリオ" panose="020B0604030504040204" pitchFamily="50" charset="-128"/>
                <a:cs typeface="Times New Roman" panose="02020603050405020304" pitchFamily="18" charset="0"/>
              </a:rPr>
              <a:t>16:00</a:t>
            </a:r>
            <a:r>
              <a:rPr lang="ja-JP" altLang="ja-JP" sz="1200" kern="100" dirty="0">
                <a:effectLst/>
                <a:latin typeface="メイリオ" panose="020B0604030504040204" pitchFamily="50" charset="-128"/>
                <a:ea typeface="メイリオ" panose="020B0604030504040204" pitchFamily="50" charset="-128"/>
                <a:cs typeface="Times New Roman" panose="02020603050405020304" pitchFamily="18" charset="0"/>
              </a:rPr>
              <a:t>　</a:t>
            </a:r>
          </a:p>
          <a:p>
            <a:pPr marL="342900" lvl="0" indent="-342900" algn="just">
              <a:lnSpc>
                <a:spcPts val="2400"/>
              </a:lnSpc>
              <a:buFont typeface="+mj-ea"/>
              <a:buAutoNum type="circleNumDbPlain" startAt="4"/>
            </a:pPr>
            <a:r>
              <a:rPr lang="ja-JP" altLang="ja-JP" sz="1200" kern="100" dirty="0">
                <a:effectLst/>
                <a:latin typeface="メイリオ" panose="020B0604030504040204" pitchFamily="50" charset="-128"/>
                <a:ea typeface="メイリオ" panose="020B0604030504040204" pitchFamily="50" charset="-128"/>
                <a:cs typeface="Times New Roman" panose="02020603050405020304" pitchFamily="18" charset="0"/>
              </a:rPr>
              <a:t>内　容　：</a:t>
            </a:r>
            <a:r>
              <a:rPr lang="en-US" altLang="ja-JP" sz="1200" kern="100" dirty="0">
                <a:effectLst/>
                <a:latin typeface="メイリオ" panose="020B0604030504040204" pitchFamily="50" charset="-128"/>
                <a:ea typeface="メイリオ" panose="020B0604030504040204" pitchFamily="50" charset="-128"/>
                <a:cs typeface="Times New Roman" panose="02020603050405020304" pitchFamily="18" charset="0"/>
              </a:rPr>
              <a:t>  </a:t>
            </a:r>
            <a:r>
              <a:rPr lang="ja-JP" altLang="ja-JP" sz="1200" kern="100" dirty="0">
                <a:effectLst/>
                <a:latin typeface="メイリオ" panose="020B0604030504040204" pitchFamily="50" charset="-128"/>
                <a:ea typeface="メイリオ" panose="020B0604030504040204" pitchFamily="50" charset="-128"/>
                <a:cs typeface="Times New Roman" panose="02020603050405020304" pitchFamily="18" charset="0"/>
              </a:rPr>
              <a:t>各ポーズ</a:t>
            </a:r>
            <a:r>
              <a:rPr lang="en-US" altLang="ja-JP" sz="1200" kern="100" dirty="0">
                <a:effectLst/>
                <a:latin typeface="メイリオ" panose="020B0604030504040204" pitchFamily="50" charset="-128"/>
                <a:ea typeface="メイリオ" panose="020B0604030504040204" pitchFamily="50" charset="-128"/>
                <a:cs typeface="Times New Roman" panose="02020603050405020304" pitchFamily="18" charset="0"/>
              </a:rPr>
              <a:t>2</a:t>
            </a:r>
            <a:r>
              <a:rPr lang="ja-JP" altLang="ja-JP" sz="1200" kern="100" dirty="0">
                <a:effectLst/>
                <a:latin typeface="メイリオ" panose="020B0604030504040204" pitchFamily="50" charset="-128"/>
                <a:ea typeface="メイリオ" panose="020B0604030504040204" pitchFamily="50" charset="-128"/>
                <a:cs typeface="Times New Roman" panose="02020603050405020304" pitchFamily="18" charset="0"/>
              </a:rPr>
              <a:t>分から</a:t>
            </a:r>
            <a:r>
              <a:rPr lang="en-US" altLang="ja-JP" sz="1200" kern="100" dirty="0">
                <a:effectLst/>
                <a:latin typeface="メイリオ" panose="020B0604030504040204" pitchFamily="50" charset="-128"/>
                <a:ea typeface="メイリオ" panose="020B0604030504040204" pitchFamily="50" charset="-128"/>
                <a:cs typeface="Times New Roman" panose="02020603050405020304" pitchFamily="18" charset="0"/>
              </a:rPr>
              <a:t>20</a:t>
            </a:r>
            <a:r>
              <a:rPr lang="ja-JP" altLang="ja-JP" sz="1200" kern="100" dirty="0">
                <a:effectLst/>
                <a:latin typeface="メイリオ" panose="020B0604030504040204" pitchFamily="50" charset="-128"/>
                <a:ea typeface="メイリオ" panose="020B0604030504040204" pitchFamily="50" charset="-128"/>
                <a:cs typeface="Times New Roman" panose="02020603050405020304" pitchFamily="18" charset="0"/>
              </a:rPr>
              <a:t>分でクロッキーを行います。</a:t>
            </a:r>
          </a:p>
          <a:p>
            <a:pPr indent="933450" algn="just">
              <a:lnSpc>
                <a:spcPts val="1800"/>
              </a:lnSpc>
            </a:pPr>
            <a:r>
              <a:rPr lang="en-US" altLang="ja-JP" sz="1200" kern="100" dirty="0">
                <a:effectLst/>
                <a:latin typeface="メイリオ" panose="020B0604030504040204" pitchFamily="50" charset="-128"/>
                <a:ea typeface="メイリオ" panose="020B0604030504040204" pitchFamily="50" charset="-128"/>
                <a:cs typeface="Times New Roman" panose="02020603050405020304" pitchFamily="18" charset="0"/>
              </a:rPr>
              <a:t>[</a:t>
            </a:r>
            <a:r>
              <a:rPr lang="ja-JP" altLang="ja-JP" sz="1200" kern="100" dirty="0">
                <a:effectLst/>
                <a:latin typeface="メイリオ" panose="020B0604030504040204" pitchFamily="50" charset="-128"/>
                <a:ea typeface="メイリオ" panose="020B0604030504040204" pitchFamily="50" charset="-128"/>
                <a:cs typeface="Times New Roman" panose="02020603050405020304" pitchFamily="18" charset="0"/>
              </a:rPr>
              <a:t>木炭、鉛筆、コンテ、水彩絵具</a:t>
            </a:r>
            <a:r>
              <a:rPr lang="en-US" altLang="ja-JP" sz="1200" kern="100" dirty="0">
                <a:effectLst/>
                <a:latin typeface="メイリオ" panose="020B0604030504040204" pitchFamily="50" charset="-128"/>
                <a:ea typeface="メイリオ" panose="020B0604030504040204" pitchFamily="50" charset="-128"/>
                <a:cs typeface="Times New Roman" panose="02020603050405020304" pitchFamily="18" charset="0"/>
              </a:rPr>
              <a:t>]</a:t>
            </a:r>
            <a:r>
              <a:rPr lang="ja-JP" altLang="ja-JP" sz="1200" kern="100" dirty="0">
                <a:effectLst/>
                <a:latin typeface="メイリオ" panose="020B0604030504040204" pitchFamily="50" charset="-128"/>
                <a:ea typeface="メイリオ" panose="020B0604030504040204" pitchFamily="50" charset="-128"/>
                <a:cs typeface="Times New Roman" panose="02020603050405020304" pitchFamily="18" charset="0"/>
              </a:rPr>
              <a:t>で描く。油絵具は</a:t>
            </a:r>
            <a:r>
              <a:rPr lang="ja-JP" altLang="en-US" sz="1200" kern="100" dirty="0">
                <a:latin typeface="メイリオ" panose="020B0604030504040204" pitchFamily="50" charset="-128"/>
                <a:ea typeface="メイリオ" panose="020B0604030504040204" pitchFamily="50" charset="-128"/>
                <a:cs typeface="Times New Roman" panose="02020603050405020304" pitchFamily="18" charset="0"/>
              </a:rPr>
              <a:t>不可。</a:t>
            </a:r>
            <a:endParaRPr lang="ja-JP" altLang="ja-JP" sz="1200" kern="100" dirty="0">
              <a:effectLst/>
              <a:latin typeface="メイリオ" panose="020B0604030504040204" pitchFamily="50" charset="-128"/>
              <a:ea typeface="メイリオ" panose="020B0604030504040204" pitchFamily="50" charset="-128"/>
              <a:cs typeface="Times New Roman" panose="02020603050405020304" pitchFamily="18" charset="0"/>
            </a:endParaRPr>
          </a:p>
          <a:p>
            <a:pPr marL="342900" lvl="0" indent="-342900" algn="just">
              <a:lnSpc>
                <a:spcPts val="1800"/>
              </a:lnSpc>
              <a:buFont typeface="+mj-ea"/>
              <a:buAutoNum type="circleNumDbPlain" startAt="5"/>
            </a:pPr>
            <a:r>
              <a:rPr lang="ja-JP" altLang="ja-JP" sz="1200" kern="100" dirty="0">
                <a:effectLst/>
                <a:latin typeface="メイリオ" panose="020B0604030504040204" pitchFamily="50" charset="-128"/>
                <a:ea typeface="メイリオ" panose="020B0604030504040204" pitchFamily="50" charset="-128"/>
                <a:cs typeface="Times New Roman" panose="02020603050405020304" pitchFamily="18" charset="0"/>
              </a:rPr>
              <a:t>人　数　：</a:t>
            </a:r>
            <a:r>
              <a:rPr lang="en-US" altLang="ja-JP" sz="1200" kern="100" dirty="0">
                <a:effectLst/>
                <a:latin typeface="メイリオ" panose="020B0604030504040204" pitchFamily="50" charset="-128"/>
                <a:ea typeface="メイリオ" panose="020B0604030504040204" pitchFamily="50" charset="-128"/>
                <a:cs typeface="Times New Roman" panose="02020603050405020304" pitchFamily="18" charset="0"/>
              </a:rPr>
              <a:t>  </a:t>
            </a:r>
            <a:r>
              <a:rPr lang="ja-JP" altLang="ja-JP" sz="1200" kern="100" dirty="0">
                <a:effectLst/>
                <a:latin typeface="メイリオ" panose="020B0604030504040204" pitchFamily="50" charset="-128"/>
                <a:ea typeface="メイリオ" panose="020B0604030504040204" pitchFamily="50" charset="-128"/>
                <a:cs typeface="Times New Roman" panose="02020603050405020304" pitchFamily="18" charset="0"/>
              </a:rPr>
              <a:t>午前の部　</a:t>
            </a:r>
            <a:r>
              <a:rPr lang="en-US" altLang="ja-JP" sz="1200" kern="100" dirty="0">
                <a:effectLst/>
                <a:latin typeface="メイリオ" panose="020B0604030504040204" pitchFamily="50" charset="-128"/>
                <a:ea typeface="メイリオ" panose="020B0604030504040204" pitchFamily="50" charset="-128"/>
                <a:cs typeface="Times New Roman" panose="02020603050405020304" pitchFamily="18" charset="0"/>
              </a:rPr>
              <a:t>30</a:t>
            </a:r>
            <a:r>
              <a:rPr lang="ja-JP" altLang="ja-JP" sz="1200" kern="100" dirty="0">
                <a:effectLst/>
                <a:latin typeface="メイリオ" panose="020B0604030504040204" pitchFamily="50" charset="-128"/>
                <a:ea typeface="メイリオ" panose="020B0604030504040204" pitchFamily="50" charset="-128"/>
                <a:cs typeface="Times New Roman" panose="02020603050405020304" pitchFamily="18" charset="0"/>
              </a:rPr>
              <a:t>名、午後の部　</a:t>
            </a:r>
            <a:r>
              <a:rPr lang="en-US" altLang="ja-JP" sz="1200" kern="100" dirty="0">
                <a:effectLst/>
                <a:latin typeface="メイリオ" panose="020B0604030504040204" pitchFamily="50" charset="-128"/>
                <a:ea typeface="メイリオ" panose="020B0604030504040204" pitchFamily="50" charset="-128"/>
                <a:cs typeface="Times New Roman" panose="02020603050405020304" pitchFamily="18" charset="0"/>
              </a:rPr>
              <a:t>30</a:t>
            </a:r>
            <a:r>
              <a:rPr lang="ja-JP" altLang="ja-JP" sz="1200" kern="100" dirty="0">
                <a:effectLst/>
                <a:latin typeface="メイリオ" panose="020B0604030504040204" pitchFamily="50" charset="-128"/>
                <a:ea typeface="メイリオ" panose="020B0604030504040204" pitchFamily="50" charset="-128"/>
                <a:cs typeface="Times New Roman" panose="02020603050405020304" pitchFamily="18" charset="0"/>
              </a:rPr>
              <a:t>名</a:t>
            </a:r>
          </a:p>
          <a:p>
            <a:pPr marL="342900" lvl="0" indent="-342900" algn="just">
              <a:lnSpc>
                <a:spcPts val="1800"/>
              </a:lnSpc>
              <a:buFont typeface="+mj-ea"/>
              <a:buAutoNum type="circleNumDbPlain" startAt="5"/>
            </a:pPr>
            <a:r>
              <a:rPr lang="ja-JP" altLang="ja-JP" sz="1200" kern="100" dirty="0">
                <a:effectLst/>
                <a:latin typeface="メイリオ" panose="020B0604030504040204" pitchFamily="50" charset="-128"/>
                <a:ea typeface="メイリオ" panose="020B0604030504040204" pitchFamily="50" charset="-128"/>
                <a:cs typeface="Times New Roman" panose="02020603050405020304" pitchFamily="18" charset="0"/>
              </a:rPr>
              <a:t>会　費　：</a:t>
            </a:r>
            <a:r>
              <a:rPr lang="en-US" altLang="ja-JP" sz="1200" kern="100" dirty="0">
                <a:effectLst/>
                <a:latin typeface="メイリオ" panose="020B0604030504040204" pitchFamily="50" charset="-128"/>
                <a:ea typeface="メイリオ" panose="020B0604030504040204" pitchFamily="50" charset="-128"/>
                <a:cs typeface="Times New Roman" panose="02020603050405020304" pitchFamily="18" charset="0"/>
              </a:rPr>
              <a:t>  </a:t>
            </a:r>
            <a:r>
              <a:rPr lang="ja-JP" altLang="ja-JP" sz="1200" kern="100" dirty="0">
                <a:effectLst/>
                <a:latin typeface="メイリオ" panose="020B0604030504040204" pitchFamily="50" charset="-128"/>
                <a:ea typeface="メイリオ" panose="020B0604030504040204" pitchFamily="50" charset="-128"/>
                <a:cs typeface="Times New Roman" panose="02020603050405020304" pitchFamily="18" charset="0"/>
              </a:rPr>
              <a:t>会員</a:t>
            </a:r>
            <a:r>
              <a:rPr lang="en-US" altLang="ja-JP" sz="1200" kern="100" dirty="0">
                <a:effectLst/>
                <a:latin typeface="メイリオ" panose="020B0604030504040204" pitchFamily="50" charset="-128"/>
                <a:ea typeface="メイリオ" panose="020B0604030504040204" pitchFamily="50" charset="-128"/>
                <a:cs typeface="Times New Roman" panose="02020603050405020304" pitchFamily="18" charset="0"/>
              </a:rPr>
              <a:t>  1,500</a:t>
            </a:r>
            <a:r>
              <a:rPr lang="ja-JP" altLang="ja-JP" sz="1200" kern="100" dirty="0">
                <a:effectLst/>
                <a:latin typeface="メイリオ" panose="020B0604030504040204" pitchFamily="50" charset="-128"/>
                <a:ea typeface="メイリオ" panose="020B0604030504040204" pitchFamily="50" charset="-128"/>
                <a:cs typeface="Times New Roman" panose="02020603050405020304" pitchFamily="18" charset="0"/>
              </a:rPr>
              <a:t>円、一般</a:t>
            </a:r>
            <a:r>
              <a:rPr lang="en-US" altLang="ja-JP" sz="1200" kern="100" dirty="0">
                <a:effectLst/>
                <a:latin typeface="メイリオ" panose="020B0604030504040204" pitchFamily="50" charset="-128"/>
                <a:ea typeface="メイリオ" panose="020B0604030504040204" pitchFamily="50" charset="-128"/>
                <a:cs typeface="Times New Roman" panose="02020603050405020304" pitchFamily="18" charset="0"/>
              </a:rPr>
              <a:t>  1,800</a:t>
            </a:r>
            <a:r>
              <a:rPr lang="ja-JP" altLang="ja-JP" sz="1200" kern="100" dirty="0">
                <a:effectLst/>
                <a:latin typeface="メイリオ" panose="020B0604030504040204" pitchFamily="50" charset="-128"/>
                <a:ea typeface="メイリオ" panose="020B0604030504040204" pitchFamily="50" charset="-128"/>
                <a:cs typeface="Times New Roman" panose="02020603050405020304" pitchFamily="18" charset="0"/>
              </a:rPr>
              <a:t>円</a:t>
            </a:r>
          </a:p>
          <a:p>
            <a:pPr marL="342900" lvl="0" indent="-342900" algn="just">
              <a:lnSpc>
                <a:spcPts val="1800"/>
              </a:lnSpc>
              <a:buFont typeface="+mj-ea"/>
              <a:buAutoNum type="circleNumDbPlain" startAt="5"/>
            </a:pPr>
            <a:r>
              <a:rPr lang="ja-JP" altLang="ja-JP" sz="1200" kern="100" dirty="0">
                <a:effectLst/>
                <a:latin typeface="メイリオ" panose="020B0604030504040204" pitchFamily="50" charset="-128"/>
                <a:ea typeface="メイリオ" panose="020B0604030504040204" pitchFamily="50" charset="-128"/>
                <a:cs typeface="Times New Roman" panose="02020603050405020304" pitchFamily="18" charset="0"/>
              </a:rPr>
              <a:t>講　師　：</a:t>
            </a:r>
            <a:r>
              <a:rPr lang="en-US" altLang="ja-JP" sz="1200" kern="100" dirty="0">
                <a:effectLst/>
                <a:latin typeface="メイリオ" panose="020B0604030504040204" pitchFamily="50" charset="-128"/>
                <a:ea typeface="メイリオ" panose="020B0604030504040204" pitchFamily="50" charset="-128"/>
                <a:cs typeface="Times New Roman" panose="02020603050405020304" pitchFamily="18" charset="0"/>
              </a:rPr>
              <a:t>  </a:t>
            </a:r>
            <a:r>
              <a:rPr lang="ja-JP" altLang="ja-JP" sz="1200" kern="100" dirty="0">
                <a:effectLst/>
                <a:latin typeface="メイリオ" panose="020B0604030504040204" pitchFamily="50" charset="-128"/>
                <a:ea typeface="メイリオ" panose="020B0604030504040204" pitchFamily="50" charset="-128"/>
                <a:cs typeface="Times New Roman" panose="02020603050405020304" pitchFamily="18" charset="0"/>
              </a:rPr>
              <a:t>なし　</a:t>
            </a:r>
          </a:p>
          <a:p>
            <a:pPr marL="342900" lvl="0" indent="-342900" algn="just">
              <a:lnSpc>
                <a:spcPts val="1800"/>
              </a:lnSpc>
              <a:buFont typeface="+mj-ea"/>
              <a:buAutoNum type="circleNumDbPlain" startAt="5"/>
            </a:pPr>
            <a:r>
              <a:rPr lang="ja-JP" altLang="ja-JP" sz="1200" kern="100" dirty="0">
                <a:effectLst/>
                <a:latin typeface="メイリオ" panose="020B0604030504040204" pitchFamily="50" charset="-128"/>
                <a:ea typeface="メイリオ" panose="020B0604030504040204" pitchFamily="50" charset="-128"/>
                <a:cs typeface="Times New Roman" panose="02020603050405020304" pitchFamily="18" charset="0"/>
              </a:rPr>
              <a:t>持ち物　：</a:t>
            </a:r>
            <a:r>
              <a:rPr lang="en-US" altLang="ja-JP" sz="1200" kern="100" dirty="0">
                <a:effectLst/>
                <a:latin typeface="メイリオ" panose="020B0604030504040204" pitchFamily="50" charset="-128"/>
                <a:ea typeface="メイリオ" panose="020B0604030504040204" pitchFamily="50" charset="-128"/>
                <a:cs typeface="Times New Roman" panose="02020603050405020304" pitchFamily="18" charset="0"/>
              </a:rPr>
              <a:t> </a:t>
            </a:r>
            <a:r>
              <a:rPr lang="ja-JP" altLang="ja-JP" sz="1200" kern="100" dirty="0">
                <a:effectLst/>
                <a:latin typeface="メイリオ" panose="020B0604030504040204" pitchFamily="50" charset="-128"/>
                <a:ea typeface="メイリオ" panose="020B0604030504040204" pitchFamily="50" charset="-128"/>
                <a:cs typeface="Times New Roman" panose="02020603050405020304" pitchFamily="18" charset="0"/>
              </a:rPr>
              <a:t>クロッキー帳、使用する画材一式（画材、クリップ等含む</a:t>
            </a:r>
          </a:p>
        </p:txBody>
      </p:sp>
      <p:grpSp>
        <p:nvGrpSpPr>
          <p:cNvPr id="10" name="グループ化 9">
            <a:extLst>
              <a:ext uri="{FF2B5EF4-FFF2-40B4-BE49-F238E27FC236}">
                <a16:creationId xmlns:a16="http://schemas.microsoft.com/office/drawing/2014/main" id="{97B4D6F2-78CE-A8DB-F8F6-FBB92FB4C139}"/>
              </a:ext>
            </a:extLst>
          </p:cNvPr>
          <p:cNvGrpSpPr/>
          <p:nvPr/>
        </p:nvGrpSpPr>
        <p:grpSpPr>
          <a:xfrm>
            <a:off x="4411605" y="4546595"/>
            <a:ext cx="294661" cy="639799"/>
            <a:chOff x="3703472" y="6283327"/>
            <a:chExt cx="294661" cy="639799"/>
          </a:xfrm>
        </p:grpSpPr>
        <p:pic>
          <p:nvPicPr>
            <p:cNvPr id="11" name="Picture 2" descr="G:\新しいフォルダ\ABCDEF.jpg">
              <a:extLst>
                <a:ext uri="{FF2B5EF4-FFF2-40B4-BE49-F238E27FC236}">
                  <a16:creationId xmlns:a16="http://schemas.microsoft.com/office/drawing/2014/main" id="{F7A8CDDA-D4EE-1076-7D31-61F84FFD1F51}"/>
                </a:ext>
              </a:extLst>
            </p:cNvPr>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t="77424" b="12813"/>
            <a:stretch/>
          </p:blipFill>
          <p:spPr bwMode="auto">
            <a:xfrm>
              <a:off x="3714732" y="6283327"/>
              <a:ext cx="277250" cy="323795"/>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2" descr="G:\新しいフォルダ\ABCDEF.jpg">
              <a:extLst>
                <a:ext uri="{FF2B5EF4-FFF2-40B4-BE49-F238E27FC236}">
                  <a16:creationId xmlns:a16="http://schemas.microsoft.com/office/drawing/2014/main" id="{5BACD068-2B52-DDAB-F2C7-D28C6A07D5BD}"/>
                </a:ext>
              </a:extLst>
            </p:cNvPr>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t="90888"/>
            <a:stretch/>
          </p:blipFill>
          <p:spPr bwMode="auto">
            <a:xfrm>
              <a:off x="3703472" y="6607122"/>
              <a:ext cx="294661" cy="316004"/>
            </a:xfrm>
            <a:prstGeom prst="rect">
              <a:avLst/>
            </a:prstGeom>
            <a:noFill/>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429383952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a:extLst>
              <a:ext uri="{FF2B5EF4-FFF2-40B4-BE49-F238E27FC236}">
                <a16:creationId xmlns:a16="http://schemas.microsoft.com/office/drawing/2014/main" id="{86F972EC-528C-31F0-E0F9-E4597346FED8}"/>
              </a:ext>
            </a:extLst>
          </p:cNvPr>
          <p:cNvSpPr txBox="1"/>
          <p:nvPr/>
        </p:nvSpPr>
        <p:spPr>
          <a:xfrm>
            <a:off x="1163018" y="500576"/>
            <a:ext cx="4562475" cy="377338"/>
          </a:xfrm>
          <a:prstGeom prst="rect">
            <a:avLst/>
          </a:prstGeom>
          <a:solidFill>
            <a:sysClr val="window" lastClr="FFFFFF"/>
          </a:solidFill>
          <a:ln w="12700">
            <a:solidFill>
              <a:schemeClr val="tx1"/>
            </a:solidFill>
          </a:ln>
          <a:effectLst>
            <a:outerShdw blurRad="50800" dist="38100" dir="2700000" algn="tl" rotWithShape="0">
              <a:prstClr val="black">
                <a:alpha val="40000"/>
              </a:prstClr>
            </a:outerShdw>
          </a:effectLst>
        </p:spPr>
        <p:txBody>
          <a:bodyPr rot="0" spcFirstLastPara="0" vert="horz" wrap="square" lIns="104918" tIns="52459" rIns="104918" bIns="52459" numCol="1" spcCol="0" rtlCol="0" fromWordArt="0" anchor="t" anchorCtr="0" forceAA="0" compatLnSpc="1">
            <a:prstTxWarp prst="textNoShape">
              <a:avLst/>
            </a:prstTxWarp>
            <a:noAutofit/>
          </a:bodyPr>
          <a:lstStyle/>
          <a:p>
            <a:r>
              <a:rPr lang="ja-JP" altLang="en-US" sz="1600" b="1" kern="100" dirty="0">
                <a:latin typeface="Century" panose="02040604050505020304" pitchFamily="18" charset="0"/>
                <a:ea typeface="ＭＳ ゴシック" panose="020B0609070205080204" pitchFamily="49" charset="-128"/>
                <a:cs typeface="Times New Roman" panose="02020603050405020304" pitchFamily="18" charset="0"/>
              </a:rPr>
              <a:t>　　　　　　</a:t>
            </a:r>
            <a:r>
              <a:rPr lang="ja-JP" altLang="en-US" sz="1600" b="1" kern="100" dirty="0">
                <a:latin typeface="ＭＳ Ｐゴシック" panose="020B0600070205080204" pitchFamily="50" charset="-128"/>
                <a:ea typeface="ＭＳ Ｐゴシック" panose="020B0600070205080204" pitchFamily="50" charset="-128"/>
                <a:cs typeface="Times New Roman" panose="02020603050405020304" pitchFamily="18" charset="0"/>
              </a:rPr>
              <a:t>秋の特別講座募集要項</a:t>
            </a:r>
            <a:endParaRPr lang="ja-JP" altLang="en-US" sz="1300" kern="100" dirty="0">
              <a:latin typeface="ＭＳ Ｐゴシック" panose="020B0600070205080204" pitchFamily="50" charset="-128"/>
              <a:ea typeface="ＭＳ Ｐゴシック" panose="020B0600070205080204" pitchFamily="50" charset="-128"/>
              <a:cs typeface="Times New Roman" panose="02020603050405020304" pitchFamily="18" charset="0"/>
            </a:endParaRPr>
          </a:p>
        </p:txBody>
      </p:sp>
      <p:pic>
        <p:nvPicPr>
          <p:cNvPr id="4" name="図 3">
            <a:extLst>
              <a:ext uri="{FF2B5EF4-FFF2-40B4-BE49-F238E27FC236}">
                <a16:creationId xmlns:a16="http://schemas.microsoft.com/office/drawing/2014/main" id="{2C821314-69EE-F74D-AEBF-6B28F4E2EB62}"/>
              </a:ext>
            </a:extLst>
          </p:cNvPr>
          <p:cNvPicPr>
            <a:picLocks noChangeAspect="1"/>
          </p:cNvPicPr>
          <p:nvPr/>
        </p:nvPicPr>
        <p:blipFill>
          <a:blip r:embed="rId3"/>
          <a:stretch>
            <a:fillRect/>
          </a:stretch>
        </p:blipFill>
        <p:spPr>
          <a:xfrm>
            <a:off x="1043956" y="1015139"/>
            <a:ext cx="4800600" cy="6260783"/>
          </a:xfrm>
          <a:prstGeom prst="rect">
            <a:avLst/>
          </a:prstGeom>
        </p:spPr>
      </p:pic>
    </p:spTree>
    <p:extLst>
      <p:ext uri="{BB962C8B-B14F-4D97-AF65-F5344CB8AC3E}">
        <p14:creationId xmlns:p14="http://schemas.microsoft.com/office/powerpoint/2010/main" val="321182994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テキスト ボックス 4">
            <a:extLst>
              <a:ext uri="{FF2B5EF4-FFF2-40B4-BE49-F238E27FC236}">
                <a16:creationId xmlns:a16="http://schemas.microsoft.com/office/drawing/2014/main" id="{1DA9B290-318C-754F-3632-8A3A190167A3}"/>
              </a:ext>
            </a:extLst>
          </p:cNvPr>
          <p:cNvSpPr txBox="1"/>
          <p:nvPr/>
        </p:nvSpPr>
        <p:spPr>
          <a:xfrm>
            <a:off x="1131013" y="1023627"/>
            <a:ext cx="4428745" cy="354268"/>
          </a:xfrm>
          <a:prstGeom prst="rect">
            <a:avLst/>
          </a:prstGeom>
          <a:solidFill>
            <a:sysClr val="window" lastClr="FFFFFF"/>
          </a:solidFill>
          <a:ln w="12700">
            <a:solidFill>
              <a:schemeClr val="tx1"/>
            </a:solidFill>
          </a:ln>
          <a:effectLst>
            <a:outerShdw blurRad="50800" dist="38100" dir="2700000" algn="tl" rotWithShape="0">
              <a:prstClr val="black">
                <a:alpha val="40000"/>
              </a:prstClr>
            </a:outerShdw>
          </a:effectLst>
        </p:spPr>
        <p:txBody>
          <a:bodyPr rot="0" spcFirstLastPara="0" vert="horz" wrap="square" lIns="104918" tIns="52459" rIns="104918" bIns="52459" numCol="1" spcCol="0" rtlCol="0" fromWordArt="0" anchor="t" anchorCtr="0" forceAA="0" compatLnSpc="1">
            <a:prstTxWarp prst="textNoShape">
              <a:avLst/>
            </a:prstTxWarp>
            <a:noAutofit/>
          </a:bodyPr>
          <a:lstStyle/>
          <a:p>
            <a:pPr algn="just"/>
            <a:r>
              <a:rPr lang="ja-JP" altLang="en-US" sz="1600" b="1" kern="100" dirty="0">
                <a:solidFill>
                  <a:schemeClr val="accent5">
                    <a:lumMod val="75000"/>
                  </a:schemeClr>
                </a:solidFill>
                <a:latin typeface="+mn-ea"/>
                <a:cs typeface="Times New Roman" panose="02020603050405020304" pitchFamily="18" charset="0"/>
              </a:rPr>
              <a:t>　　　　　　　</a:t>
            </a:r>
            <a:r>
              <a:rPr lang="ja-JP" altLang="en-US" sz="1600" b="1" kern="100" dirty="0">
                <a:latin typeface="+mn-ea"/>
                <a:cs typeface="Times New Roman" panose="02020603050405020304" pitchFamily="18" charset="0"/>
              </a:rPr>
              <a:t>申込往復はがき記入方法</a:t>
            </a:r>
            <a:r>
              <a:rPr lang="ja-JP" altLang="en-US" sz="1300" b="1" kern="100" dirty="0">
                <a:latin typeface="+mn-ea"/>
                <a:cs typeface="Times New Roman" panose="02020603050405020304" pitchFamily="18" charset="0"/>
              </a:rPr>
              <a:t>　</a:t>
            </a:r>
            <a:endParaRPr lang="ja-JP" altLang="en-US" sz="1300" kern="100" dirty="0">
              <a:latin typeface="+mn-ea"/>
              <a:cs typeface="Times New Roman" panose="02020603050405020304" pitchFamily="18" charset="0"/>
            </a:endParaRPr>
          </a:p>
        </p:txBody>
      </p:sp>
      <p:pic>
        <p:nvPicPr>
          <p:cNvPr id="6" name="図 5">
            <a:extLst>
              <a:ext uri="{FF2B5EF4-FFF2-40B4-BE49-F238E27FC236}">
                <a16:creationId xmlns:a16="http://schemas.microsoft.com/office/drawing/2014/main" id="{649210F7-2475-124B-7E60-206DD07F003E}"/>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48210" y="1606550"/>
            <a:ext cx="4428744" cy="6419088"/>
          </a:xfrm>
          <a:prstGeom prst="rect">
            <a:avLst/>
          </a:prstGeom>
          <a:ln>
            <a:noFill/>
          </a:ln>
        </p:spPr>
      </p:pic>
      <p:sp>
        <p:nvSpPr>
          <p:cNvPr id="7" name="テキスト ボックス 6">
            <a:extLst>
              <a:ext uri="{FF2B5EF4-FFF2-40B4-BE49-F238E27FC236}">
                <a16:creationId xmlns:a16="http://schemas.microsoft.com/office/drawing/2014/main" id="{74518191-0F9A-0AD7-A043-66157BAEBF85}"/>
              </a:ext>
            </a:extLst>
          </p:cNvPr>
          <p:cNvSpPr txBox="1"/>
          <p:nvPr/>
        </p:nvSpPr>
        <p:spPr>
          <a:xfrm>
            <a:off x="3376870" y="4268977"/>
            <a:ext cx="2142089" cy="369332"/>
          </a:xfrm>
          <a:prstGeom prst="rect">
            <a:avLst/>
          </a:prstGeom>
          <a:solidFill>
            <a:schemeClr val="bg1"/>
          </a:solidFill>
        </p:spPr>
        <p:txBody>
          <a:bodyPr wrap="square">
            <a:spAutoFit/>
          </a:bodyPr>
          <a:lstStyle/>
          <a:p>
            <a:r>
              <a:rPr lang="en-US" altLang="ja-JP" sz="900" b="1" dirty="0">
                <a:effectLst/>
                <a:latin typeface="メイリオ" panose="020B0604030504040204" pitchFamily="50" charset="-128"/>
                <a:ea typeface="メイリオ" panose="020B0604030504040204" pitchFamily="50" charset="-128"/>
                <a:cs typeface="ＭＳ Ｐゴシック" panose="020B0600070205080204" pitchFamily="50" charset="-128"/>
              </a:rPr>
              <a:t>※</a:t>
            </a:r>
            <a:r>
              <a:rPr lang="ja-JP" altLang="ja-JP" sz="900" b="1" dirty="0">
                <a:effectLst/>
                <a:latin typeface="メイリオ" panose="020B0604030504040204" pitchFamily="50" charset="-128"/>
                <a:ea typeface="メイリオ" panose="020B0604030504040204" pitchFamily="50" charset="-128"/>
                <a:cs typeface="ＭＳ Ｐゴシック" panose="020B0600070205080204" pitchFamily="50" charset="-128"/>
              </a:rPr>
              <a:t>当選された方は受講料を受講当日に</a:t>
            </a:r>
            <a:endParaRPr lang="en-US" altLang="ja-JP" sz="900" b="1" dirty="0">
              <a:effectLst/>
              <a:latin typeface="メイリオ" panose="020B0604030504040204" pitchFamily="50" charset="-128"/>
              <a:ea typeface="メイリオ" panose="020B0604030504040204" pitchFamily="50" charset="-128"/>
              <a:cs typeface="ＭＳ Ｐゴシック" panose="020B0600070205080204" pitchFamily="50" charset="-128"/>
            </a:endParaRPr>
          </a:p>
          <a:p>
            <a:r>
              <a:rPr lang="ja-JP" altLang="ja-JP" sz="900" b="1" dirty="0">
                <a:effectLst/>
                <a:latin typeface="メイリオ" panose="020B0604030504040204" pitchFamily="50" charset="-128"/>
                <a:ea typeface="メイリオ" panose="020B0604030504040204" pitchFamily="50" charset="-128"/>
                <a:cs typeface="ＭＳ Ｐゴシック" panose="020B0600070205080204" pitchFamily="50" charset="-128"/>
              </a:rPr>
              <a:t>お支払い下さい。</a:t>
            </a:r>
          </a:p>
        </p:txBody>
      </p:sp>
      <p:sp>
        <p:nvSpPr>
          <p:cNvPr id="8" name="テキスト ボックス 7">
            <a:extLst>
              <a:ext uri="{FF2B5EF4-FFF2-40B4-BE49-F238E27FC236}">
                <a16:creationId xmlns:a16="http://schemas.microsoft.com/office/drawing/2014/main" id="{01A63F86-CCCA-73D9-3698-FEDC45AAD124}"/>
              </a:ext>
            </a:extLst>
          </p:cNvPr>
          <p:cNvSpPr txBox="1"/>
          <p:nvPr/>
        </p:nvSpPr>
        <p:spPr>
          <a:xfrm>
            <a:off x="3465514" y="3487045"/>
            <a:ext cx="1687488" cy="698267"/>
          </a:xfrm>
          <a:prstGeom prst="rect">
            <a:avLst/>
          </a:prstGeom>
          <a:solidFill>
            <a:schemeClr val="bg1"/>
          </a:solidFill>
        </p:spPr>
        <p:txBody>
          <a:bodyPr wrap="square" rtlCol="0">
            <a:spAutoFit/>
          </a:bodyPr>
          <a:lstStyle/>
          <a:p>
            <a:endParaRPr kumimoji="1" lang="ja-JP" altLang="en-US" dirty="0"/>
          </a:p>
        </p:txBody>
      </p:sp>
      <p:graphicFrame>
        <p:nvGraphicFramePr>
          <p:cNvPr id="9" name="表 8">
            <a:extLst>
              <a:ext uri="{FF2B5EF4-FFF2-40B4-BE49-F238E27FC236}">
                <a16:creationId xmlns:a16="http://schemas.microsoft.com/office/drawing/2014/main" id="{9624DE22-2B1F-1DB7-1D5F-33CFA4F23A08}"/>
              </a:ext>
            </a:extLst>
          </p:cNvPr>
          <p:cNvGraphicFramePr>
            <a:graphicFrameLocks noGrp="1"/>
          </p:cNvGraphicFramePr>
          <p:nvPr>
            <p:extLst>
              <p:ext uri="{D42A27DB-BD31-4B8C-83A1-F6EECF244321}">
                <p14:modId xmlns:p14="http://schemas.microsoft.com/office/powerpoint/2010/main" val="189768861"/>
              </p:ext>
            </p:extLst>
          </p:nvPr>
        </p:nvGraphicFramePr>
        <p:xfrm>
          <a:off x="3442421" y="1877362"/>
          <a:ext cx="2062250" cy="1645920"/>
        </p:xfrm>
        <a:graphic>
          <a:graphicData uri="http://schemas.openxmlformats.org/drawingml/2006/table">
            <a:tbl>
              <a:tblPr firstRow="1" bandRow="1">
                <a:tableStyleId>{5940675A-B579-460E-94D1-54222C63F5DA}</a:tableStyleId>
              </a:tblPr>
              <a:tblGrid>
                <a:gridCol w="1031125">
                  <a:extLst>
                    <a:ext uri="{9D8B030D-6E8A-4147-A177-3AD203B41FA5}">
                      <a16:colId xmlns:a16="http://schemas.microsoft.com/office/drawing/2014/main" val="2208731362"/>
                    </a:ext>
                  </a:extLst>
                </a:gridCol>
                <a:gridCol w="1031125">
                  <a:extLst>
                    <a:ext uri="{9D8B030D-6E8A-4147-A177-3AD203B41FA5}">
                      <a16:colId xmlns:a16="http://schemas.microsoft.com/office/drawing/2014/main" val="4254323619"/>
                    </a:ext>
                  </a:extLst>
                </a:gridCol>
              </a:tblGrid>
              <a:tr h="389711">
                <a:tc>
                  <a:txBody>
                    <a:bodyPr/>
                    <a:lstStyle/>
                    <a:p>
                      <a:pPr algn="ctr"/>
                      <a:r>
                        <a:rPr kumimoji="1" lang="ja-JP" altLang="en-US" sz="900" b="1" dirty="0">
                          <a:latin typeface="メイリオ" panose="020B0604030504040204" pitchFamily="50" charset="-128"/>
                          <a:ea typeface="メイリオ" panose="020B0604030504040204" pitchFamily="50" charset="-128"/>
                        </a:rPr>
                        <a:t>希望講座</a:t>
                      </a:r>
                    </a:p>
                    <a:p>
                      <a:pPr algn="ctr"/>
                      <a:r>
                        <a:rPr kumimoji="1" lang="ja-JP" altLang="en-US" sz="900" b="1" dirty="0">
                          <a:latin typeface="メイリオ" panose="020B0604030504040204" pitchFamily="50" charset="-128"/>
                          <a:ea typeface="メイリオ" panose="020B0604030504040204" pitchFamily="50" charset="-128"/>
                        </a:rPr>
                        <a:t>コース名</a:t>
                      </a:r>
                    </a:p>
                    <a:p>
                      <a:pPr algn="ctr"/>
                      <a:r>
                        <a:rPr kumimoji="1" lang="ja-JP" altLang="en-US" sz="900" b="1" dirty="0">
                          <a:latin typeface="メイリオ" panose="020B0604030504040204" pitchFamily="50" charset="-128"/>
                          <a:ea typeface="メイリオ" panose="020B0604030504040204" pitchFamily="50" charset="-128"/>
                        </a:rPr>
                        <a:t>（</a:t>
                      </a:r>
                      <a:r>
                        <a:rPr kumimoji="1" lang="en-US" altLang="ja-JP" sz="900" b="1" dirty="0">
                          <a:latin typeface="メイリオ" panose="020B0604030504040204" pitchFamily="50" charset="-128"/>
                          <a:ea typeface="メイリオ" panose="020B0604030504040204" pitchFamily="50" charset="-128"/>
                        </a:rPr>
                        <a:t>A</a:t>
                      </a:r>
                      <a:r>
                        <a:rPr kumimoji="1" lang="ja-JP" altLang="en-US" sz="900" b="1" dirty="0">
                          <a:latin typeface="メイリオ" panose="020B0604030504040204" pitchFamily="50" charset="-128"/>
                          <a:ea typeface="メイリオ" panose="020B0604030504040204" pitchFamily="50" charset="-128"/>
                        </a:rPr>
                        <a:t>～</a:t>
                      </a:r>
                      <a:r>
                        <a:rPr kumimoji="1" lang="en-US" altLang="ja-JP" sz="900" b="1" dirty="0">
                          <a:latin typeface="メイリオ" panose="020B0604030504040204" pitchFamily="50" charset="-128"/>
                          <a:ea typeface="メイリオ" panose="020B0604030504040204" pitchFamily="50" charset="-128"/>
                        </a:rPr>
                        <a:t>G</a:t>
                      </a:r>
                      <a:r>
                        <a:rPr kumimoji="1" lang="ja-JP" altLang="en-US" sz="900" b="1" dirty="0">
                          <a:latin typeface="メイリオ" panose="020B0604030504040204" pitchFamily="50" charset="-128"/>
                          <a:ea typeface="メイリオ" panose="020B0604030504040204" pitchFamily="50" charset="-128"/>
                        </a:rPr>
                        <a:t>）</a:t>
                      </a:r>
                      <a:endParaRPr kumimoji="1" lang="ja-JP" altLang="en-US" sz="900" b="1" dirty="0"/>
                    </a:p>
                  </a:txBody>
                  <a:tcPr>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no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kumimoji="1" lang="ja-JP" altLang="en-US" sz="900" b="1" dirty="0">
                          <a:latin typeface="メイリオ" panose="020B0604030504040204" pitchFamily="50" charset="-128"/>
                          <a:ea typeface="メイリオ" panose="020B0604030504040204" pitchFamily="50" charset="-128"/>
                        </a:rPr>
                        <a:t>当落結果</a:t>
                      </a:r>
                      <a:endParaRPr kumimoji="1" lang="en-US" altLang="ja-JP" sz="900" b="1" dirty="0">
                        <a:latin typeface="メイリオ" panose="020B0604030504040204" pitchFamily="50" charset="-128"/>
                        <a:ea typeface="メイリオ" panose="020B0604030504040204" pitchFamily="50" charset="-128"/>
                      </a:endParaRPr>
                    </a:p>
                    <a:p>
                      <a:pPr algn="ctr"/>
                      <a:r>
                        <a:rPr kumimoji="1" lang="ja-JP" altLang="en-US" sz="600" b="0" dirty="0">
                          <a:latin typeface="メイリオ" panose="020B0604030504040204" pitchFamily="50" charset="-128"/>
                          <a:ea typeface="メイリオ" panose="020B0604030504040204" pitchFamily="50" charset="-128"/>
                        </a:rPr>
                        <a:t>（事務局で記入）</a:t>
                      </a:r>
                    </a:p>
                  </a:txBody>
                  <a:tcPr anchor="ctr">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220426721"/>
                  </a:ext>
                </a:extLst>
              </a:tr>
              <a:tr h="0">
                <a:tc>
                  <a:txBody>
                    <a:bodyPr/>
                    <a:lstStyle/>
                    <a:p>
                      <a:endParaRPr kumimoji="1" lang="ja-JP" altLang="en-US" sz="900" dirty="0"/>
                    </a:p>
                  </a:txBody>
                  <a:tcPr>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ysDash"/>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kumimoji="1" lang="ja-JP" altLang="en-US" sz="900" dirty="0"/>
                    </a:p>
                  </a:txBody>
                  <a:tcPr>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ysDash"/>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5147800"/>
                  </a:ext>
                </a:extLst>
              </a:tr>
              <a:tr h="0">
                <a:tc>
                  <a:txBody>
                    <a:bodyPr/>
                    <a:lstStyle/>
                    <a:p>
                      <a:endParaRPr kumimoji="1" lang="ja-JP" altLang="en-US" sz="900" dirty="0"/>
                    </a:p>
                  </a:txBody>
                  <a:tcPr>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ysDash"/>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kumimoji="1" lang="ja-JP" altLang="en-US" sz="900" dirty="0"/>
                    </a:p>
                  </a:txBody>
                  <a:tcPr>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ysDash"/>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601280248"/>
                  </a:ext>
                </a:extLst>
              </a:tr>
              <a:tr h="0">
                <a:tc>
                  <a:txBody>
                    <a:bodyPr/>
                    <a:lstStyle/>
                    <a:p>
                      <a:endParaRPr kumimoji="1" lang="ja-JP" altLang="en-US" sz="900" dirty="0"/>
                    </a:p>
                  </a:txBody>
                  <a:tcPr>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ysDash"/>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kumimoji="1" lang="ja-JP" altLang="en-US" sz="900" dirty="0"/>
                    </a:p>
                  </a:txBody>
                  <a:tcPr>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ysDash"/>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641629352"/>
                  </a:ext>
                </a:extLst>
              </a:tr>
              <a:tr h="0">
                <a:tc>
                  <a:txBody>
                    <a:bodyPr/>
                    <a:lstStyle/>
                    <a:p>
                      <a:endParaRPr kumimoji="1" lang="ja-JP" altLang="en-US" sz="900" dirty="0"/>
                    </a:p>
                  </a:txBody>
                  <a:tcPr>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ysDash"/>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kumimoji="1" lang="ja-JP" altLang="en-US" sz="900" dirty="0"/>
                    </a:p>
                  </a:txBody>
                  <a:tcPr>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ysDash"/>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053825501"/>
                  </a:ext>
                </a:extLst>
              </a:tr>
              <a:tr h="0">
                <a:tc>
                  <a:txBody>
                    <a:bodyPr/>
                    <a:lstStyle/>
                    <a:p>
                      <a:endParaRPr kumimoji="1" lang="ja-JP" altLang="en-US" sz="900" dirty="0"/>
                    </a:p>
                  </a:txBody>
                  <a:tcPr>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kumimoji="1" lang="ja-JP" altLang="en-US" sz="900" dirty="0"/>
                    </a:p>
                  </a:txBody>
                  <a:tcPr>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104823736"/>
                  </a:ext>
                </a:extLst>
              </a:tr>
            </a:tbl>
          </a:graphicData>
        </a:graphic>
      </p:graphicFrame>
      <p:sp>
        <p:nvSpPr>
          <p:cNvPr id="10" name="テキスト ボックス 9">
            <a:extLst>
              <a:ext uri="{FF2B5EF4-FFF2-40B4-BE49-F238E27FC236}">
                <a16:creationId xmlns:a16="http://schemas.microsoft.com/office/drawing/2014/main" id="{57450CEF-4D14-D211-716A-4F4180BC1F29}"/>
              </a:ext>
            </a:extLst>
          </p:cNvPr>
          <p:cNvSpPr txBox="1"/>
          <p:nvPr/>
        </p:nvSpPr>
        <p:spPr>
          <a:xfrm>
            <a:off x="3442421" y="1678000"/>
            <a:ext cx="1994898" cy="184666"/>
          </a:xfrm>
          <a:prstGeom prst="rect">
            <a:avLst/>
          </a:prstGeom>
          <a:solidFill>
            <a:schemeClr val="bg1"/>
          </a:solidFill>
        </p:spPr>
        <p:txBody>
          <a:bodyPr wrap="square" rtlCol="0">
            <a:spAutoFit/>
          </a:bodyPr>
          <a:lstStyle/>
          <a:p>
            <a:pPr algn="ctr"/>
            <a:r>
              <a:rPr kumimoji="1" lang="ja-JP" altLang="en-US" sz="600" dirty="0">
                <a:latin typeface="メイリオ" panose="020B0604030504040204" pitchFamily="50" charset="-128"/>
                <a:ea typeface="メイリオ" panose="020B0604030504040204" pitchFamily="50" charset="-128"/>
              </a:rPr>
              <a:t>（返信ハガキ裏面）</a:t>
            </a:r>
          </a:p>
        </p:txBody>
      </p:sp>
      <p:sp>
        <p:nvSpPr>
          <p:cNvPr id="14" name="正方形/長方形 13">
            <a:extLst>
              <a:ext uri="{FF2B5EF4-FFF2-40B4-BE49-F238E27FC236}">
                <a16:creationId xmlns:a16="http://schemas.microsoft.com/office/drawing/2014/main" id="{9E58944C-06D1-D303-BA3F-18EE9EC425BB}"/>
              </a:ext>
            </a:extLst>
          </p:cNvPr>
          <p:cNvSpPr/>
          <p:nvPr/>
        </p:nvSpPr>
        <p:spPr>
          <a:xfrm>
            <a:off x="3392488" y="4971914"/>
            <a:ext cx="2073659" cy="2033961"/>
          </a:xfrm>
          <a:prstGeom prst="rect">
            <a:avLst/>
          </a:prstGeom>
          <a:solidFill>
            <a:schemeClr val="bg1"/>
          </a:solid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kumimoji="1" lang="ja-JP" altLang="en-US"/>
          </a:p>
        </p:txBody>
      </p:sp>
      <p:graphicFrame>
        <p:nvGraphicFramePr>
          <p:cNvPr id="11" name="表 10">
            <a:extLst>
              <a:ext uri="{FF2B5EF4-FFF2-40B4-BE49-F238E27FC236}">
                <a16:creationId xmlns:a16="http://schemas.microsoft.com/office/drawing/2014/main" id="{965A3309-49FF-9B80-32D8-BEB561758A91}"/>
              </a:ext>
            </a:extLst>
          </p:cNvPr>
          <p:cNvGraphicFramePr>
            <a:graphicFrameLocks noGrp="1"/>
          </p:cNvGraphicFramePr>
          <p:nvPr>
            <p:extLst>
              <p:ext uri="{D42A27DB-BD31-4B8C-83A1-F6EECF244321}">
                <p14:modId xmlns:p14="http://schemas.microsoft.com/office/powerpoint/2010/main" val="2144260523"/>
              </p:ext>
            </p:extLst>
          </p:nvPr>
        </p:nvGraphicFramePr>
        <p:xfrm>
          <a:off x="3465513" y="5244493"/>
          <a:ext cx="1971806" cy="2697480"/>
        </p:xfrm>
        <a:graphic>
          <a:graphicData uri="http://schemas.openxmlformats.org/drawingml/2006/table">
            <a:tbl>
              <a:tblPr firstRow="1" bandRow="1">
                <a:tableStyleId>{5940675A-B579-460E-94D1-54222C63F5DA}</a:tableStyleId>
              </a:tblPr>
              <a:tblGrid>
                <a:gridCol w="985903">
                  <a:extLst>
                    <a:ext uri="{9D8B030D-6E8A-4147-A177-3AD203B41FA5}">
                      <a16:colId xmlns:a16="http://schemas.microsoft.com/office/drawing/2014/main" val="2208731362"/>
                    </a:ext>
                  </a:extLst>
                </a:gridCol>
                <a:gridCol w="985903">
                  <a:extLst>
                    <a:ext uri="{9D8B030D-6E8A-4147-A177-3AD203B41FA5}">
                      <a16:colId xmlns:a16="http://schemas.microsoft.com/office/drawing/2014/main" val="4254323619"/>
                    </a:ext>
                  </a:extLst>
                </a:gridCol>
              </a:tblGrid>
              <a:tr h="488646">
                <a:tc>
                  <a:txBody>
                    <a:bodyPr/>
                    <a:lstStyle/>
                    <a:p>
                      <a:pPr algn="ctr"/>
                      <a:r>
                        <a:rPr kumimoji="1" lang="ja-JP" altLang="en-US" sz="900" b="1" dirty="0">
                          <a:latin typeface="メイリオ" panose="020B0604030504040204" pitchFamily="50" charset="-128"/>
                          <a:ea typeface="メイリオ" panose="020B0604030504040204" pitchFamily="50" charset="-128"/>
                        </a:rPr>
                        <a:t>希望講座</a:t>
                      </a:r>
                    </a:p>
                    <a:p>
                      <a:pPr algn="ctr"/>
                      <a:r>
                        <a:rPr kumimoji="1" lang="ja-JP" altLang="en-US" sz="900" b="1" dirty="0">
                          <a:latin typeface="メイリオ" panose="020B0604030504040204" pitchFamily="50" charset="-128"/>
                          <a:ea typeface="メイリオ" panose="020B0604030504040204" pitchFamily="50" charset="-128"/>
                        </a:rPr>
                        <a:t>コース名</a:t>
                      </a:r>
                    </a:p>
                    <a:p>
                      <a:pPr algn="ctr"/>
                      <a:r>
                        <a:rPr kumimoji="1" lang="ja-JP" altLang="en-US" sz="900" b="1" dirty="0">
                          <a:latin typeface="メイリオ" panose="020B0604030504040204" pitchFamily="50" charset="-128"/>
                          <a:ea typeface="メイリオ" panose="020B0604030504040204" pitchFamily="50" charset="-128"/>
                        </a:rPr>
                        <a:t>（</a:t>
                      </a:r>
                      <a:r>
                        <a:rPr kumimoji="1" lang="en-US" altLang="ja-JP" sz="900" b="1" dirty="0">
                          <a:latin typeface="メイリオ" panose="020B0604030504040204" pitchFamily="50" charset="-128"/>
                          <a:ea typeface="メイリオ" panose="020B0604030504040204" pitchFamily="50" charset="-128"/>
                        </a:rPr>
                        <a:t>A</a:t>
                      </a:r>
                      <a:r>
                        <a:rPr kumimoji="1" lang="ja-JP" altLang="en-US" sz="900" b="1" dirty="0">
                          <a:latin typeface="メイリオ" panose="020B0604030504040204" pitchFamily="50" charset="-128"/>
                          <a:ea typeface="メイリオ" panose="020B0604030504040204" pitchFamily="50" charset="-128"/>
                        </a:rPr>
                        <a:t>～</a:t>
                      </a:r>
                      <a:r>
                        <a:rPr kumimoji="1" lang="en-US" altLang="ja-JP" sz="900" b="1" dirty="0">
                          <a:latin typeface="メイリオ" panose="020B0604030504040204" pitchFamily="50" charset="-128"/>
                          <a:ea typeface="メイリオ" panose="020B0604030504040204" pitchFamily="50" charset="-128"/>
                        </a:rPr>
                        <a:t>G</a:t>
                      </a:r>
                      <a:r>
                        <a:rPr kumimoji="1" lang="ja-JP" altLang="en-US" sz="900" b="1" dirty="0">
                          <a:latin typeface="メイリオ" panose="020B0604030504040204" pitchFamily="50" charset="-128"/>
                          <a:ea typeface="メイリオ" panose="020B0604030504040204" pitchFamily="50" charset="-128"/>
                        </a:rPr>
                        <a:t>）</a:t>
                      </a:r>
                      <a:endParaRPr kumimoji="1" lang="ja-JP" altLang="en-US" sz="900" b="1" dirty="0"/>
                    </a:p>
                  </a:txBody>
                  <a:tcPr>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no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endParaRPr kumimoji="1" lang="en-US" altLang="ja-JP" sz="900" b="1" dirty="0">
                        <a:latin typeface="メイリオ" panose="020B0604030504040204" pitchFamily="50" charset="-128"/>
                        <a:ea typeface="メイリオ" panose="020B0604030504040204" pitchFamily="50" charset="-128"/>
                      </a:endParaRPr>
                    </a:p>
                    <a:p>
                      <a:pPr algn="ctr"/>
                      <a:endParaRPr kumimoji="1" lang="en-US" altLang="ja-JP" sz="900" b="1" dirty="0">
                        <a:latin typeface="メイリオ" panose="020B0604030504040204" pitchFamily="50" charset="-128"/>
                        <a:ea typeface="メイリオ" panose="020B0604030504040204" pitchFamily="50" charset="-128"/>
                      </a:endParaRPr>
                    </a:p>
                    <a:p>
                      <a:pPr algn="ctr"/>
                      <a:r>
                        <a:rPr kumimoji="1" lang="ja-JP" altLang="en-US" sz="900" b="1" dirty="0">
                          <a:latin typeface="メイリオ" panose="020B0604030504040204" pitchFamily="50" charset="-128"/>
                          <a:ea typeface="メイリオ" panose="020B0604030504040204" pitchFamily="50" charset="-128"/>
                        </a:rPr>
                        <a:t>実施日</a:t>
                      </a:r>
                      <a:r>
                        <a:rPr kumimoji="1" lang="en-US" altLang="ja-JP" sz="600" b="1" dirty="0">
                          <a:latin typeface="メイリオ" panose="020B0604030504040204" pitchFamily="50" charset="-128"/>
                          <a:ea typeface="メイリオ" panose="020B0604030504040204" pitchFamily="50" charset="-128"/>
                        </a:rPr>
                        <a:t>(</a:t>
                      </a:r>
                      <a:r>
                        <a:rPr kumimoji="1" lang="ja-JP" altLang="en-US" sz="600" b="1" dirty="0">
                          <a:latin typeface="メイリオ" panose="020B0604030504040204" pitchFamily="50" charset="-128"/>
                          <a:ea typeface="メイリオ" panose="020B0604030504040204" pitchFamily="50" charset="-128"/>
                        </a:rPr>
                        <a:t>午前・午後</a:t>
                      </a:r>
                      <a:r>
                        <a:rPr kumimoji="1" lang="en-US" altLang="ja-JP" sz="600" b="1" dirty="0">
                          <a:latin typeface="メイリオ" panose="020B0604030504040204" pitchFamily="50" charset="-128"/>
                          <a:ea typeface="メイリオ" panose="020B0604030504040204" pitchFamily="50" charset="-128"/>
                        </a:rPr>
                        <a:t>)</a:t>
                      </a:r>
                      <a:endParaRPr kumimoji="1" lang="ja-JP" altLang="en-US" sz="600" b="1" dirty="0">
                        <a:latin typeface="メイリオ" panose="020B0604030504040204" pitchFamily="50" charset="-128"/>
                        <a:ea typeface="メイリオ" panose="020B0604030504040204" pitchFamily="50" charset="-128"/>
                      </a:endParaRPr>
                    </a:p>
                  </a:txBody>
                  <a:tcPr anchor="ctr">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220426721"/>
                  </a:ext>
                </a:extLst>
              </a:tr>
              <a:tr h="222112">
                <a:tc>
                  <a:txBody>
                    <a:bodyPr/>
                    <a:lstStyle/>
                    <a:p>
                      <a:endParaRPr kumimoji="1" lang="ja-JP" altLang="en-US" sz="900" dirty="0"/>
                    </a:p>
                  </a:txBody>
                  <a:tcPr>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kumimoji="1" lang="ja-JP" altLang="en-US" sz="900" dirty="0"/>
                    </a:p>
                  </a:txBody>
                  <a:tcPr>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5147800"/>
                  </a:ext>
                </a:extLst>
              </a:tr>
              <a:tr h="222112">
                <a:tc>
                  <a:txBody>
                    <a:bodyPr/>
                    <a:lstStyle/>
                    <a:p>
                      <a:endParaRPr kumimoji="1" lang="ja-JP" altLang="en-US" sz="900" dirty="0"/>
                    </a:p>
                  </a:txBody>
                  <a:tcPr>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kumimoji="1" lang="ja-JP" altLang="en-US" sz="900" dirty="0"/>
                    </a:p>
                  </a:txBody>
                  <a:tcPr>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601280248"/>
                  </a:ext>
                </a:extLst>
              </a:tr>
              <a:tr h="222112">
                <a:tc>
                  <a:txBody>
                    <a:bodyPr/>
                    <a:lstStyle/>
                    <a:p>
                      <a:endParaRPr kumimoji="1" lang="ja-JP" altLang="en-US" sz="900" dirty="0"/>
                    </a:p>
                  </a:txBody>
                  <a:tcPr>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kumimoji="1" lang="ja-JP" altLang="en-US" sz="900" dirty="0"/>
                    </a:p>
                  </a:txBody>
                  <a:tcPr>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641629352"/>
                  </a:ext>
                </a:extLst>
              </a:tr>
              <a:tr h="222112">
                <a:tc>
                  <a:txBody>
                    <a:bodyPr/>
                    <a:lstStyle/>
                    <a:p>
                      <a:endParaRPr kumimoji="1" lang="ja-JP" altLang="en-US" sz="900" dirty="0"/>
                    </a:p>
                  </a:txBody>
                  <a:tcPr>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kumimoji="1" lang="ja-JP" altLang="en-US" sz="900" dirty="0"/>
                    </a:p>
                  </a:txBody>
                  <a:tcPr>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053825501"/>
                  </a:ext>
                </a:extLst>
              </a:tr>
              <a:tr h="222112">
                <a:tc>
                  <a:txBody>
                    <a:bodyPr/>
                    <a:lstStyle/>
                    <a:p>
                      <a:endParaRPr kumimoji="1" lang="ja-JP" altLang="en-US" sz="900" dirty="0"/>
                    </a:p>
                  </a:txBody>
                  <a:tcPr>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chemeClr val="tx1"/>
                      </a:solidFill>
                      <a:prstDash val="sysDot"/>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kumimoji="1" lang="ja-JP" altLang="en-US" sz="900" dirty="0"/>
                    </a:p>
                  </a:txBody>
                  <a:tcPr>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12700" cap="flat" cmpd="sng" algn="ctr">
                      <a:solidFill>
                        <a:schemeClr val="tx1"/>
                      </a:solidFill>
                      <a:prstDash val="sysDot"/>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104823736"/>
                  </a:ext>
                </a:extLst>
              </a:tr>
              <a:tr h="1021713">
                <a:tc gridSpan="2">
                  <a:txBody>
                    <a:bodyPr/>
                    <a:lstStyle/>
                    <a:p>
                      <a:r>
                        <a:rPr kumimoji="1" lang="ja-JP" altLang="en-US" sz="900" b="1" dirty="0">
                          <a:latin typeface="メイリオ" panose="020B0604030504040204" pitchFamily="50" charset="-128"/>
                          <a:ea typeface="メイリオ" panose="020B0604030504040204" pitchFamily="50" charset="-128"/>
                        </a:rPr>
                        <a:t>・会員／一般</a:t>
                      </a:r>
                      <a:br>
                        <a:rPr kumimoji="1" lang="ja-JP" altLang="en-US" sz="900" b="1" dirty="0">
                          <a:latin typeface="メイリオ" panose="020B0604030504040204" pitchFamily="50" charset="-128"/>
                          <a:ea typeface="メイリオ" panose="020B0604030504040204" pitchFamily="50" charset="-128"/>
                        </a:rPr>
                      </a:br>
                      <a:endParaRPr kumimoji="1" lang="en-US" altLang="ja-JP" sz="900" b="1" dirty="0">
                        <a:latin typeface="メイリオ" panose="020B0604030504040204" pitchFamily="50" charset="-128"/>
                        <a:ea typeface="メイリオ" panose="020B0604030504040204" pitchFamily="50" charset="-128"/>
                      </a:endParaRPr>
                    </a:p>
                    <a:p>
                      <a:r>
                        <a:rPr kumimoji="1" lang="ja-JP" altLang="en-US" sz="900" b="1" dirty="0">
                          <a:latin typeface="メイリオ" panose="020B0604030504040204" pitchFamily="50" charset="-128"/>
                          <a:ea typeface="メイリオ" panose="020B0604030504040204" pitchFamily="50" charset="-128"/>
                        </a:rPr>
                        <a:t>・会員番号（わかる方のみ）</a:t>
                      </a:r>
                      <a:endParaRPr kumimoji="1" lang="en-US" altLang="ja-JP" sz="900" b="1" dirty="0">
                        <a:latin typeface="メイリオ" panose="020B0604030504040204" pitchFamily="50" charset="-128"/>
                        <a:ea typeface="メイリオ" panose="020B0604030504040204" pitchFamily="50" charset="-128"/>
                      </a:endParaRPr>
                    </a:p>
                    <a:p>
                      <a:endParaRPr kumimoji="1" lang="en-US" altLang="ja-JP" sz="900" b="1" dirty="0">
                        <a:latin typeface="メイリオ" panose="020B0604030504040204" pitchFamily="50" charset="-128"/>
                        <a:ea typeface="メイリオ" panose="020B0604030504040204" pitchFamily="50" charset="-128"/>
                      </a:endParaRPr>
                    </a:p>
                    <a:p>
                      <a:r>
                        <a:rPr kumimoji="1" lang="ja-JP" altLang="en-US" sz="900" b="1" dirty="0">
                          <a:latin typeface="メイリオ" panose="020B0604030504040204" pitchFamily="50" charset="-128"/>
                          <a:ea typeface="メイリオ" panose="020B0604030504040204" pitchFamily="50" charset="-128"/>
                        </a:rPr>
                        <a:t>・郵便番号／住所</a:t>
                      </a:r>
                    </a:p>
                    <a:p>
                      <a:endParaRPr kumimoji="1" lang="ja-JP" altLang="en-US" sz="900" b="1" dirty="0">
                        <a:latin typeface="メイリオ" panose="020B0604030504040204" pitchFamily="50" charset="-128"/>
                        <a:ea typeface="メイリオ" panose="020B0604030504040204" pitchFamily="50" charset="-128"/>
                      </a:endParaRPr>
                    </a:p>
                    <a:p>
                      <a:r>
                        <a:rPr kumimoji="1" lang="ja-JP" altLang="en-US" sz="900" b="1" dirty="0">
                          <a:latin typeface="メイリオ" panose="020B0604030504040204" pitchFamily="50" charset="-128"/>
                          <a:ea typeface="メイリオ" panose="020B0604030504040204" pitchFamily="50" charset="-128"/>
                        </a:rPr>
                        <a:t>・電話番号</a:t>
                      </a:r>
                    </a:p>
                  </a:txBody>
                  <a:tcP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kumimoji="1" lang="ja-JP" altLang="en-US" sz="900" dirty="0"/>
                    </a:p>
                  </a:txBody>
                  <a:tcPr>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490816496"/>
                  </a:ext>
                </a:extLst>
              </a:tr>
            </a:tbl>
          </a:graphicData>
        </a:graphic>
      </p:graphicFrame>
      <p:sp>
        <p:nvSpPr>
          <p:cNvPr id="12" name="テキスト ボックス 11">
            <a:extLst>
              <a:ext uri="{FF2B5EF4-FFF2-40B4-BE49-F238E27FC236}">
                <a16:creationId xmlns:a16="http://schemas.microsoft.com/office/drawing/2014/main" id="{F7F92835-3B39-E7A5-F689-04F67AA92512}"/>
              </a:ext>
            </a:extLst>
          </p:cNvPr>
          <p:cNvSpPr txBox="1"/>
          <p:nvPr/>
        </p:nvSpPr>
        <p:spPr>
          <a:xfrm>
            <a:off x="3805695" y="4978604"/>
            <a:ext cx="1255861" cy="184666"/>
          </a:xfrm>
          <a:prstGeom prst="rect">
            <a:avLst/>
          </a:prstGeom>
          <a:noFill/>
        </p:spPr>
        <p:txBody>
          <a:bodyPr wrap="square" rtlCol="0">
            <a:spAutoFit/>
          </a:bodyPr>
          <a:lstStyle/>
          <a:p>
            <a:pPr algn="ctr"/>
            <a:r>
              <a:rPr kumimoji="1" lang="ja-JP" altLang="en-US" sz="600" dirty="0">
                <a:latin typeface="メイリオ" panose="020B0604030504040204" pitchFamily="50" charset="-128"/>
                <a:ea typeface="メイリオ" panose="020B0604030504040204" pitchFamily="50" charset="-128"/>
              </a:rPr>
              <a:t>（往信ハガキ裏面）</a:t>
            </a:r>
          </a:p>
        </p:txBody>
      </p:sp>
      <p:sp>
        <p:nvSpPr>
          <p:cNvPr id="13" name="テキスト ボックス 12">
            <a:extLst>
              <a:ext uri="{FF2B5EF4-FFF2-40B4-BE49-F238E27FC236}">
                <a16:creationId xmlns:a16="http://schemas.microsoft.com/office/drawing/2014/main" id="{8F7DFC10-BB9B-19F5-5F95-66730ECD9863}"/>
              </a:ext>
            </a:extLst>
          </p:cNvPr>
          <p:cNvSpPr txBox="1"/>
          <p:nvPr/>
        </p:nvSpPr>
        <p:spPr>
          <a:xfrm>
            <a:off x="1733538" y="3543738"/>
            <a:ext cx="248996" cy="276999"/>
          </a:xfrm>
          <a:prstGeom prst="rect">
            <a:avLst/>
          </a:prstGeom>
          <a:solidFill>
            <a:schemeClr val="bg1"/>
          </a:solidFill>
          <a:ln>
            <a:solidFill>
              <a:schemeClr val="bg1"/>
            </a:solidFill>
          </a:ln>
        </p:spPr>
        <p:txBody>
          <a:bodyPr wrap="square" rtlCol="0">
            <a:spAutoFit/>
          </a:bodyPr>
          <a:lstStyle/>
          <a:p>
            <a:r>
              <a:rPr kumimoji="1" lang="ja-JP" altLang="en-US" sz="1200" b="1" dirty="0">
                <a:latin typeface="游ゴシック" panose="020B0400000000000000" pitchFamily="50" charset="-128"/>
                <a:ea typeface="游ゴシック" panose="020B0400000000000000" pitchFamily="50" charset="-128"/>
              </a:rPr>
              <a:t>秋</a:t>
            </a:r>
          </a:p>
        </p:txBody>
      </p:sp>
    </p:spTree>
    <p:extLst>
      <p:ext uri="{BB962C8B-B14F-4D97-AF65-F5344CB8AC3E}">
        <p14:creationId xmlns:p14="http://schemas.microsoft.com/office/powerpoint/2010/main" val="2723277906"/>
      </p:ext>
    </p:extLst>
  </p:cSld>
  <p:clrMapOvr>
    <a:masterClrMapping/>
  </p:clrMapOvr>
</p:sld>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テーマ">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游ゴシック Light"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emplate>Office Theme</Template>
  <TotalTime>144</TotalTime>
  <Words>1875</Words>
  <Application>Microsoft Office PowerPoint</Application>
  <PresentationFormat>画面に合わせる (4:3)</PresentationFormat>
  <Paragraphs>140</Paragraphs>
  <Slides>9</Slides>
  <Notes>1</Notes>
  <HiddenSlides>0</HiddenSlides>
  <MMClips>0</MMClips>
  <ScaleCrop>false</ScaleCrop>
  <HeadingPairs>
    <vt:vector size="6" baseType="variant">
      <vt:variant>
        <vt:lpstr>使用されているフォント</vt:lpstr>
      </vt:variant>
      <vt:variant>
        <vt:i4>8</vt:i4>
      </vt:variant>
      <vt:variant>
        <vt:lpstr>テーマ</vt:lpstr>
      </vt:variant>
      <vt:variant>
        <vt:i4>1</vt:i4>
      </vt:variant>
      <vt:variant>
        <vt:lpstr>スライド タイトル</vt:lpstr>
      </vt:variant>
      <vt:variant>
        <vt:i4>9</vt:i4>
      </vt:variant>
    </vt:vector>
  </HeadingPairs>
  <TitlesOfParts>
    <vt:vector size="18" baseType="lpstr">
      <vt:lpstr>HGP創英角ｺﾞｼｯｸUB</vt:lpstr>
      <vt:lpstr>ＭＳ Ｐゴシック</vt:lpstr>
      <vt:lpstr>メイリオ</vt:lpstr>
      <vt:lpstr>游ゴシック</vt:lpstr>
      <vt:lpstr>Aptos</vt:lpstr>
      <vt:lpstr>Aptos Display</vt:lpstr>
      <vt:lpstr>Arial</vt:lpstr>
      <vt:lpstr>Century</vt:lpstr>
      <vt:lpstr>Office テーマ</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幹夫 木原</dc:creator>
  <cp:lastModifiedBy>幹夫 木原</cp:lastModifiedBy>
  <cp:revision>11</cp:revision>
  <cp:lastPrinted>2024-06-01T11:58:41Z</cp:lastPrinted>
  <dcterms:created xsi:type="dcterms:W3CDTF">2024-05-27T15:40:17Z</dcterms:created>
  <dcterms:modified xsi:type="dcterms:W3CDTF">2024-09-02T13:36:39Z</dcterms:modified>
</cp:coreProperties>
</file>