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82" r:id="rId2"/>
    <p:sldId id="279" r:id="rId3"/>
    <p:sldId id="280" r:id="rId4"/>
    <p:sldId id="281" r:id="rId5"/>
  </p:sldIdLst>
  <p:sldSz cx="10656888" cy="7704138"/>
  <p:notesSz cx="6807200" cy="9939338"/>
  <p:defaultTextStyle>
    <a:defPPr>
      <a:defRPr lang="ja-JP"/>
    </a:defPPr>
    <a:lvl1pPr marL="0" algn="l" defTabSz="1049183" rtl="0" eaLnBrk="1" latinLnBrk="0" hangingPunct="1">
      <a:defRPr kumimoji="1" sz="2100" kern="1200">
        <a:solidFill>
          <a:schemeClr val="tx1"/>
        </a:solidFill>
        <a:latin typeface="+mn-lt"/>
        <a:ea typeface="+mn-ea"/>
        <a:cs typeface="+mn-cs"/>
      </a:defRPr>
    </a:lvl1pPr>
    <a:lvl2pPr marL="524591" algn="l" defTabSz="1049183" rtl="0" eaLnBrk="1" latinLnBrk="0" hangingPunct="1">
      <a:defRPr kumimoji="1" sz="2100" kern="1200">
        <a:solidFill>
          <a:schemeClr val="tx1"/>
        </a:solidFill>
        <a:latin typeface="+mn-lt"/>
        <a:ea typeface="+mn-ea"/>
        <a:cs typeface="+mn-cs"/>
      </a:defRPr>
    </a:lvl2pPr>
    <a:lvl3pPr marL="1049183" algn="l" defTabSz="1049183" rtl="0" eaLnBrk="1" latinLnBrk="0" hangingPunct="1">
      <a:defRPr kumimoji="1" sz="2100" kern="1200">
        <a:solidFill>
          <a:schemeClr val="tx1"/>
        </a:solidFill>
        <a:latin typeface="+mn-lt"/>
        <a:ea typeface="+mn-ea"/>
        <a:cs typeface="+mn-cs"/>
      </a:defRPr>
    </a:lvl3pPr>
    <a:lvl4pPr marL="1573774" algn="l" defTabSz="1049183" rtl="0" eaLnBrk="1" latinLnBrk="0" hangingPunct="1">
      <a:defRPr kumimoji="1" sz="2100" kern="1200">
        <a:solidFill>
          <a:schemeClr val="tx1"/>
        </a:solidFill>
        <a:latin typeface="+mn-lt"/>
        <a:ea typeface="+mn-ea"/>
        <a:cs typeface="+mn-cs"/>
      </a:defRPr>
    </a:lvl4pPr>
    <a:lvl5pPr marL="2098365" algn="l" defTabSz="1049183" rtl="0" eaLnBrk="1" latinLnBrk="0" hangingPunct="1">
      <a:defRPr kumimoji="1" sz="2100" kern="1200">
        <a:solidFill>
          <a:schemeClr val="tx1"/>
        </a:solidFill>
        <a:latin typeface="+mn-lt"/>
        <a:ea typeface="+mn-ea"/>
        <a:cs typeface="+mn-cs"/>
      </a:defRPr>
    </a:lvl5pPr>
    <a:lvl6pPr marL="2622956" algn="l" defTabSz="1049183" rtl="0" eaLnBrk="1" latinLnBrk="0" hangingPunct="1">
      <a:defRPr kumimoji="1" sz="2100" kern="1200">
        <a:solidFill>
          <a:schemeClr val="tx1"/>
        </a:solidFill>
        <a:latin typeface="+mn-lt"/>
        <a:ea typeface="+mn-ea"/>
        <a:cs typeface="+mn-cs"/>
      </a:defRPr>
    </a:lvl6pPr>
    <a:lvl7pPr marL="3147548" algn="l" defTabSz="1049183" rtl="0" eaLnBrk="1" latinLnBrk="0" hangingPunct="1">
      <a:defRPr kumimoji="1" sz="2100" kern="1200">
        <a:solidFill>
          <a:schemeClr val="tx1"/>
        </a:solidFill>
        <a:latin typeface="+mn-lt"/>
        <a:ea typeface="+mn-ea"/>
        <a:cs typeface="+mn-cs"/>
      </a:defRPr>
    </a:lvl7pPr>
    <a:lvl8pPr marL="3672139" algn="l" defTabSz="1049183" rtl="0" eaLnBrk="1" latinLnBrk="0" hangingPunct="1">
      <a:defRPr kumimoji="1" sz="2100" kern="1200">
        <a:solidFill>
          <a:schemeClr val="tx1"/>
        </a:solidFill>
        <a:latin typeface="+mn-lt"/>
        <a:ea typeface="+mn-ea"/>
        <a:cs typeface="+mn-cs"/>
      </a:defRPr>
    </a:lvl8pPr>
    <a:lvl9pPr marL="4196730" algn="l" defTabSz="1049183"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558" userDrawn="1">
          <p15:clr>
            <a:srgbClr val="A4A3A4"/>
          </p15:clr>
        </p15:guide>
        <p15:guide id="4" pos="249" userDrawn="1">
          <p15:clr>
            <a:srgbClr val="A4A3A4"/>
          </p15:clr>
        </p15:guide>
        <p15:guide id="5" pos="3107" userDrawn="1">
          <p15:clr>
            <a:srgbClr val="A4A3A4"/>
          </p15:clr>
        </p15:guide>
        <p15:guide id="6" orient="horz" pos="453" userDrawn="1">
          <p15:clr>
            <a:srgbClr val="A4A3A4"/>
          </p15:clr>
        </p15:guide>
        <p15:guide id="12" pos="1724" userDrawn="1">
          <p15:clr>
            <a:srgbClr val="A4A3A4"/>
          </p15:clr>
        </p15:guide>
        <p15:guide id="14" orient="horz" pos="136" userDrawn="1">
          <p15:clr>
            <a:srgbClr val="A4A3A4"/>
          </p15:clr>
        </p15:guide>
        <p15:guide id="16" orient="horz" pos="1338" userDrawn="1">
          <p15:clr>
            <a:srgbClr val="A4A3A4"/>
          </p15:clr>
        </p15:guide>
        <p15:guide id="17" orient="horz" pos="4763" userDrawn="1">
          <p15:clr>
            <a:srgbClr val="A4A3A4"/>
          </p15:clr>
        </p15:guide>
        <p15:guide id="18" pos="3357" userDrawn="1">
          <p15:clr>
            <a:srgbClr val="A4A3A4"/>
          </p15:clr>
        </p15:guide>
        <p15:guide id="20" pos="3629" userDrawn="1">
          <p15:clr>
            <a:srgbClr val="A4A3A4"/>
          </p15:clr>
        </p15:guide>
        <p15:guide id="22" pos="6486" userDrawn="1">
          <p15:clr>
            <a:srgbClr val="A4A3A4"/>
          </p15:clr>
        </p15:guide>
        <p15:guide id="23" pos="5057" userDrawn="1">
          <p15:clr>
            <a:srgbClr val="A4A3A4"/>
          </p15:clr>
        </p15:guide>
        <p15:guide id="24" orient="horz" pos="612" userDrawn="1">
          <p15:clr>
            <a:srgbClr val="A4A3A4"/>
          </p15:clr>
        </p15:guide>
        <p15:guide id="25" orient="horz" pos="34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12" autoAdjust="0"/>
    <p:restoredTop sz="96422" autoAdjust="0"/>
  </p:normalViewPr>
  <p:slideViewPr>
    <p:cSldViewPr snapToGrid="0">
      <p:cViewPr>
        <p:scale>
          <a:sx n="100" d="100"/>
          <a:sy n="100" d="100"/>
        </p:scale>
        <p:origin x="-138" y="1344"/>
      </p:cViewPr>
      <p:guideLst>
        <p:guide orient="horz" pos="4558"/>
        <p:guide orient="horz" pos="453"/>
        <p:guide orient="horz" pos="136"/>
        <p:guide orient="horz" pos="1338"/>
        <p:guide orient="horz" pos="4763"/>
        <p:guide orient="horz" pos="612"/>
        <p:guide orient="horz" pos="3402"/>
        <p:guide pos="249"/>
        <p:guide pos="3107"/>
        <p:guide pos="1724"/>
        <p:guide pos="3357"/>
        <p:guide pos="3629"/>
        <p:guide pos="6486"/>
        <p:guide pos="5057"/>
      </p:guideLst>
    </p:cSldViewPr>
  </p:slideViewPr>
  <p:outlineViewPr>
    <p:cViewPr>
      <p:scale>
        <a:sx n="50" d="100"/>
        <a:sy n="50" d="100"/>
      </p:scale>
      <p:origin x="0" y="0"/>
    </p:cViewPr>
  </p:outlin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787" cy="498693"/>
          </a:xfrm>
          <a:prstGeom prst="rect">
            <a:avLst/>
          </a:prstGeom>
        </p:spPr>
        <p:txBody>
          <a:bodyPr vert="horz" lIns="91419" tIns="45709" rIns="91419" bIns="457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2"/>
            <a:ext cx="2949787" cy="498693"/>
          </a:xfrm>
          <a:prstGeom prst="rect">
            <a:avLst/>
          </a:prstGeom>
        </p:spPr>
        <p:txBody>
          <a:bodyPr vert="horz" lIns="91419" tIns="45709" rIns="91419" bIns="45709" rtlCol="0"/>
          <a:lstStyle>
            <a:lvl1pPr algn="r">
              <a:defRPr sz="1200"/>
            </a:lvl1pPr>
          </a:lstStyle>
          <a:p>
            <a:fld id="{939E083A-920C-43A2-95A0-2B45AD8A7792}" type="datetimeFigureOut">
              <a:rPr kumimoji="1" lang="ja-JP" altLang="en-US" smtClean="0"/>
              <a:t>2018/3/27</a:t>
            </a:fld>
            <a:endParaRPr kumimoji="1" lang="ja-JP" altLang="en-US"/>
          </a:p>
        </p:txBody>
      </p:sp>
      <p:sp>
        <p:nvSpPr>
          <p:cNvPr id="4" name="スライド イメージ プレースホルダー 3"/>
          <p:cNvSpPr>
            <a:spLocks noGrp="1" noRot="1" noChangeAspect="1"/>
          </p:cNvSpPr>
          <p:nvPr>
            <p:ph type="sldImg" idx="2"/>
          </p:nvPr>
        </p:nvSpPr>
        <p:spPr>
          <a:xfrm>
            <a:off x="1084263" y="1243013"/>
            <a:ext cx="4638675" cy="3354387"/>
          </a:xfrm>
          <a:prstGeom prst="rect">
            <a:avLst/>
          </a:prstGeom>
          <a:noFill/>
          <a:ln w="12700">
            <a:solidFill>
              <a:prstClr val="black"/>
            </a:solidFill>
          </a:ln>
        </p:spPr>
        <p:txBody>
          <a:bodyPr vert="horz" lIns="91419" tIns="45709" rIns="91419" bIns="45709" rtlCol="0" anchor="ctr"/>
          <a:lstStyle/>
          <a:p>
            <a:endParaRPr lang="ja-JP" altLang="en-US"/>
          </a:p>
        </p:txBody>
      </p:sp>
      <p:sp>
        <p:nvSpPr>
          <p:cNvPr id="5" name="ノート プレースホルダー 4"/>
          <p:cNvSpPr>
            <a:spLocks noGrp="1"/>
          </p:cNvSpPr>
          <p:nvPr>
            <p:ph type="body" sz="quarter" idx="3"/>
          </p:nvPr>
        </p:nvSpPr>
        <p:spPr>
          <a:xfrm>
            <a:off x="680721" y="4783308"/>
            <a:ext cx="5445760" cy="3913614"/>
          </a:xfrm>
          <a:prstGeom prst="rect">
            <a:avLst/>
          </a:prstGeom>
        </p:spPr>
        <p:txBody>
          <a:bodyPr vert="horz" lIns="91419" tIns="45709" rIns="91419" bIns="4570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7"/>
            <a:ext cx="2949787" cy="498692"/>
          </a:xfrm>
          <a:prstGeom prst="rect">
            <a:avLst/>
          </a:prstGeom>
        </p:spPr>
        <p:txBody>
          <a:bodyPr vert="horz" lIns="91419" tIns="45709" rIns="91419" bIns="457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7" cy="498692"/>
          </a:xfrm>
          <a:prstGeom prst="rect">
            <a:avLst/>
          </a:prstGeom>
        </p:spPr>
        <p:txBody>
          <a:bodyPr vert="horz" lIns="91419" tIns="45709" rIns="91419" bIns="45709" rtlCol="0" anchor="b"/>
          <a:lstStyle>
            <a:lvl1pPr algn="r">
              <a:defRPr sz="1200"/>
            </a:lvl1pPr>
          </a:lstStyle>
          <a:p>
            <a:fld id="{313C95C7-7A8E-4473-A162-4065AB66D6A0}" type="slidenum">
              <a:rPr kumimoji="1" lang="ja-JP" altLang="en-US" smtClean="0"/>
              <a:t>‹#›</a:t>
            </a:fld>
            <a:endParaRPr kumimoji="1" lang="ja-JP" altLang="en-US"/>
          </a:p>
        </p:txBody>
      </p:sp>
    </p:spTree>
    <p:extLst>
      <p:ext uri="{BB962C8B-B14F-4D97-AF65-F5344CB8AC3E}">
        <p14:creationId xmlns:p14="http://schemas.microsoft.com/office/powerpoint/2010/main" val="3399340527"/>
      </p:ext>
    </p:extLst>
  </p:cSld>
  <p:clrMap bg1="lt1" tx1="dk1" bg2="lt2" tx2="dk2" accent1="accent1" accent2="accent2" accent3="accent3" accent4="accent4" accent5="accent5" accent6="accent6" hlink="hlink" folHlink="folHlink"/>
  <p:notesStyle>
    <a:lvl1pPr marL="0" algn="l" defTabSz="1049183" rtl="0" eaLnBrk="1" latinLnBrk="0" hangingPunct="1">
      <a:defRPr kumimoji="1" sz="1400" kern="1200">
        <a:solidFill>
          <a:schemeClr val="tx1"/>
        </a:solidFill>
        <a:latin typeface="+mn-lt"/>
        <a:ea typeface="+mn-ea"/>
        <a:cs typeface="+mn-cs"/>
      </a:defRPr>
    </a:lvl1pPr>
    <a:lvl2pPr marL="524591" algn="l" defTabSz="1049183" rtl="0" eaLnBrk="1" latinLnBrk="0" hangingPunct="1">
      <a:defRPr kumimoji="1" sz="1400" kern="1200">
        <a:solidFill>
          <a:schemeClr val="tx1"/>
        </a:solidFill>
        <a:latin typeface="+mn-lt"/>
        <a:ea typeface="+mn-ea"/>
        <a:cs typeface="+mn-cs"/>
      </a:defRPr>
    </a:lvl2pPr>
    <a:lvl3pPr marL="1049183" algn="l" defTabSz="1049183" rtl="0" eaLnBrk="1" latinLnBrk="0" hangingPunct="1">
      <a:defRPr kumimoji="1" sz="1400" kern="1200">
        <a:solidFill>
          <a:schemeClr val="tx1"/>
        </a:solidFill>
        <a:latin typeface="+mn-lt"/>
        <a:ea typeface="+mn-ea"/>
        <a:cs typeface="+mn-cs"/>
      </a:defRPr>
    </a:lvl3pPr>
    <a:lvl4pPr marL="1573774" algn="l" defTabSz="1049183" rtl="0" eaLnBrk="1" latinLnBrk="0" hangingPunct="1">
      <a:defRPr kumimoji="1" sz="1400" kern="1200">
        <a:solidFill>
          <a:schemeClr val="tx1"/>
        </a:solidFill>
        <a:latin typeface="+mn-lt"/>
        <a:ea typeface="+mn-ea"/>
        <a:cs typeface="+mn-cs"/>
      </a:defRPr>
    </a:lvl4pPr>
    <a:lvl5pPr marL="2098365" algn="l" defTabSz="1049183" rtl="0" eaLnBrk="1" latinLnBrk="0" hangingPunct="1">
      <a:defRPr kumimoji="1" sz="1400" kern="1200">
        <a:solidFill>
          <a:schemeClr val="tx1"/>
        </a:solidFill>
        <a:latin typeface="+mn-lt"/>
        <a:ea typeface="+mn-ea"/>
        <a:cs typeface="+mn-cs"/>
      </a:defRPr>
    </a:lvl5pPr>
    <a:lvl6pPr marL="2622956" algn="l" defTabSz="1049183" rtl="0" eaLnBrk="1" latinLnBrk="0" hangingPunct="1">
      <a:defRPr kumimoji="1" sz="1400" kern="1200">
        <a:solidFill>
          <a:schemeClr val="tx1"/>
        </a:solidFill>
        <a:latin typeface="+mn-lt"/>
        <a:ea typeface="+mn-ea"/>
        <a:cs typeface="+mn-cs"/>
      </a:defRPr>
    </a:lvl6pPr>
    <a:lvl7pPr marL="3147548" algn="l" defTabSz="1049183" rtl="0" eaLnBrk="1" latinLnBrk="0" hangingPunct="1">
      <a:defRPr kumimoji="1" sz="1400" kern="1200">
        <a:solidFill>
          <a:schemeClr val="tx1"/>
        </a:solidFill>
        <a:latin typeface="+mn-lt"/>
        <a:ea typeface="+mn-ea"/>
        <a:cs typeface="+mn-cs"/>
      </a:defRPr>
    </a:lvl7pPr>
    <a:lvl8pPr marL="3672139" algn="l" defTabSz="1049183" rtl="0" eaLnBrk="1" latinLnBrk="0" hangingPunct="1">
      <a:defRPr kumimoji="1" sz="1400" kern="1200">
        <a:solidFill>
          <a:schemeClr val="tx1"/>
        </a:solidFill>
        <a:latin typeface="+mn-lt"/>
        <a:ea typeface="+mn-ea"/>
        <a:cs typeface="+mn-cs"/>
      </a:defRPr>
    </a:lvl8pPr>
    <a:lvl9pPr marL="4196730" algn="l" defTabSz="1049183"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13C95C7-7A8E-4473-A162-4065AB66D6A0}" type="slidenum">
              <a:rPr kumimoji="1" lang="ja-JP" altLang="en-US" smtClean="0"/>
              <a:t>1</a:t>
            </a:fld>
            <a:endParaRPr kumimoji="1" lang="ja-JP" altLang="en-US"/>
          </a:p>
        </p:txBody>
      </p:sp>
    </p:spTree>
    <p:extLst>
      <p:ext uri="{BB962C8B-B14F-4D97-AF65-F5344CB8AC3E}">
        <p14:creationId xmlns:p14="http://schemas.microsoft.com/office/powerpoint/2010/main" val="1450677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13C95C7-7A8E-4473-A162-4065AB66D6A0}" type="slidenum">
              <a:rPr kumimoji="1" lang="ja-JP" altLang="en-US" smtClean="0"/>
              <a:t>2</a:t>
            </a:fld>
            <a:endParaRPr kumimoji="1" lang="ja-JP" altLang="en-US"/>
          </a:p>
        </p:txBody>
      </p:sp>
    </p:spTree>
    <p:extLst>
      <p:ext uri="{BB962C8B-B14F-4D97-AF65-F5344CB8AC3E}">
        <p14:creationId xmlns:p14="http://schemas.microsoft.com/office/powerpoint/2010/main" val="835724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84263" y="1243013"/>
            <a:ext cx="463867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13C95C7-7A8E-4473-A162-4065AB66D6A0}" type="slidenum">
              <a:rPr kumimoji="1" lang="ja-JP" altLang="en-US" smtClean="0"/>
              <a:t>3</a:t>
            </a:fld>
            <a:endParaRPr kumimoji="1" lang="ja-JP" altLang="en-US"/>
          </a:p>
        </p:txBody>
      </p:sp>
    </p:spTree>
    <p:extLst>
      <p:ext uri="{BB962C8B-B14F-4D97-AF65-F5344CB8AC3E}">
        <p14:creationId xmlns:p14="http://schemas.microsoft.com/office/powerpoint/2010/main" val="3962438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13C95C7-7A8E-4473-A162-4065AB66D6A0}" type="slidenum">
              <a:rPr kumimoji="1" lang="ja-JP" altLang="en-US" smtClean="0"/>
              <a:t>4</a:t>
            </a:fld>
            <a:endParaRPr kumimoji="1" lang="ja-JP" altLang="en-US"/>
          </a:p>
        </p:txBody>
      </p:sp>
    </p:spTree>
    <p:extLst>
      <p:ext uri="{BB962C8B-B14F-4D97-AF65-F5344CB8AC3E}">
        <p14:creationId xmlns:p14="http://schemas.microsoft.com/office/powerpoint/2010/main" val="1417898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99267" y="1260840"/>
            <a:ext cx="9058355" cy="2682181"/>
          </a:xfrm>
        </p:spPr>
        <p:txBody>
          <a:bodyPr anchor="b"/>
          <a:lstStyle>
            <a:lvl1pPr algn="ctr">
              <a:defRPr sz="6900"/>
            </a:lvl1pPr>
          </a:lstStyle>
          <a:p>
            <a:r>
              <a:rPr lang="ja-JP" altLang="en-US" dirty="0" smtClean="0"/>
              <a:t>マスター タイトルの書式設定</a:t>
            </a:r>
            <a:endParaRPr lang="en-US" dirty="0"/>
          </a:p>
        </p:txBody>
      </p:sp>
      <p:sp>
        <p:nvSpPr>
          <p:cNvPr id="3" name="Subtitle 2"/>
          <p:cNvSpPr>
            <a:spLocks noGrp="1"/>
          </p:cNvSpPr>
          <p:nvPr>
            <p:ph type="subTitle" idx="1"/>
          </p:nvPr>
        </p:nvSpPr>
        <p:spPr>
          <a:xfrm>
            <a:off x="1332111" y="4046457"/>
            <a:ext cx="7992666" cy="1860049"/>
          </a:xfrm>
        </p:spPr>
        <p:txBody>
          <a:bodyPr/>
          <a:lstStyle>
            <a:lvl1pPr marL="0" indent="0" algn="ctr">
              <a:buNone/>
              <a:defRPr sz="2800"/>
            </a:lvl1pPr>
            <a:lvl2pPr marL="524591" indent="0" algn="ctr">
              <a:buNone/>
              <a:defRPr sz="2300"/>
            </a:lvl2pPr>
            <a:lvl3pPr marL="1049183" indent="0" algn="ctr">
              <a:buNone/>
              <a:defRPr sz="2100"/>
            </a:lvl3pPr>
            <a:lvl4pPr marL="1573774" indent="0" algn="ctr">
              <a:buNone/>
              <a:defRPr sz="1800"/>
            </a:lvl4pPr>
            <a:lvl5pPr marL="2098365" indent="0" algn="ctr">
              <a:buNone/>
              <a:defRPr sz="1800"/>
            </a:lvl5pPr>
            <a:lvl6pPr marL="2622956" indent="0" algn="ctr">
              <a:buNone/>
              <a:defRPr sz="1800"/>
            </a:lvl6pPr>
            <a:lvl7pPr marL="3147548" indent="0" algn="ctr">
              <a:buNone/>
              <a:defRPr sz="1800"/>
            </a:lvl7pPr>
            <a:lvl8pPr marL="3672139" indent="0" algn="ctr">
              <a:buNone/>
              <a:defRPr sz="1800"/>
            </a:lvl8pPr>
            <a:lvl9pPr marL="4196730" indent="0" algn="ctr">
              <a:buNone/>
              <a:defRPr sz="18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6D83A3C-7330-49DD-8FD4-5525DE024A67}" type="datetimeFigureOut">
              <a:rPr kumimoji="1" lang="ja-JP" altLang="en-US" smtClean="0"/>
              <a:t>2018/3/27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1F2DBB-2A7D-4C5C-80B9-1E6D698DCEAB}" type="slidenum">
              <a:rPr kumimoji="1" lang="ja-JP" altLang="en-US" smtClean="0"/>
              <a:t>‹#›</a:t>
            </a:fld>
            <a:endParaRPr kumimoji="1" lang="ja-JP" altLang="en-US"/>
          </a:p>
        </p:txBody>
      </p:sp>
    </p:spTree>
    <p:extLst>
      <p:ext uri="{BB962C8B-B14F-4D97-AF65-F5344CB8AC3E}">
        <p14:creationId xmlns:p14="http://schemas.microsoft.com/office/powerpoint/2010/main" val="2651743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6D83A3C-7330-49DD-8FD4-5525DE024A67}" type="datetimeFigureOut">
              <a:rPr kumimoji="1" lang="ja-JP" altLang="en-US" smtClean="0"/>
              <a:t>2018/3/27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1F2DBB-2A7D-4C5C-80B9-1E6D698DCEAB}" type="slidenum">
              <a:rPr kumimoji="1" lang="ja-JP" altLang="en-US" smtClean="0"/>
              <a:t>‹#›</a:t>
            </a:fld>
            <a:endParaRPr kumimoji="1" lang="ja-JP" altLang="en-US"/>
          </a:p>
        </p:txBody>
      </p:sp>
    </p:spTree>
    <p:extLst>
      <p:ext uri="{BB962C8B-B14F-4D97-AF65-F5344CB8AC3E}">
        <p14:creationId xmlns:p14="http://schemas.microsoft.com/office/powerpoint/2010/main" val="77592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6336" y="410174"/>
            <a:ext cx="2297891" cy="6528901"/>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32662" y="410174"/>
            <a:ext cx="6760463" cy="652890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6D83A3C-7330-49DD-8FD4-5525DE024A67}" type="datetimeFigureOut">
              <a:rPr kumimoji="1" lang="ja-JP" altLang="en-US" smtClean="0"/>
              <a:t>2018/3/27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1F2DBB-2A7D-4C5C-80B9-1E6D698DCEAB}" type="slidenum">
              <a:rPr kumimoji="1" lang="ja-JP" altLang="en-US" smtClean="0"/>
              <a:t>‹#›</a:t>
            </a:fld>
            <a:endParaRPr kumimoji="1" lang="ja-JP" altLang="en-US"/>
          </a:p>
        </p:txBody>
      </p:sp>
    </p:spTree>
    <p:extLst>
      <p:ext uri="{BB962C8B-B14F-4D97-AF65-F5344CB8AC3E}">
        <p14:creationId xmlns:p14="http://schemas.microsoft.com/office/powerpoint/2010/main" val="2755559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6D83A3C-7330-49DD-8FD4-5525DE024A67}" type="datetimeFigureOut">
              <a:rPr kumimoji="1" lang="ja-JP" altLang="en-US" smtClean="0"/>
              <a:t>2018/3/27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1F2DBB-2A7D-4C5C-80B9-1E6D698DCEAB}" type="slidenum">
              <a:rPr kumimoji="1" lang="ja-JP" altLang="en-US" smtClean="0"/>
              <a:t>‹#›</a:t>
            </a:fld>
            <a:endParaRPr kumimoji="1" lang="ja-JP" altLang="en-US"/>
          </a:p>
        </p:txBody>
      </p:sp>
    </p:spTree>
    <p:extLst>
      <p:ext uri="{BB962C8B-B14F-4D97-AF65-F5344CB8AC3E}">
        <p14:creationId xmlns:p14="http://schemas.microsoft.com/office/powerpoint/2010/main" val="3420643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7111" y="1920687"/>
            <a:ext cx="9191566" cy="3204707"/>
          </a:xfrm>
        </p:spPr>
        <p:txBody>
          <a:bodyPr anchor="b"/>
          <a:lstStyle>
            <a:lvl1pPr>
              <a:defRPr sz="69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7111" y="5155711"/>
            <a:ext cx="9191566" cy="1685280"/>
          </a:xfrm>
        </p:spPr>
        <p:txBody>
          <a:bodyPr/>
          <a:lstStyle>
            <a:lvl1pPr marL="0" indent="0">
              <a:buNone/>
              <a:defRPr sz="2800">
                <a:solidFill>
                  <a:schemeClr val="tx1"/>
                </a:solidFill>
              </a:defRPr>
            </a:lvl1pPr>
            <a:lvl2pPr marL="524591" indent="0">
              <a:buNone/>
              <a:defRPr sz="2300">
                <a:solidFill>
                  <a:schemeClr val="tx1">
                    <a:tint val="75000"/>
                  </a:schemeClr>
                </a:solidFill>
              </a:defRPr>
            </a:lvl2pPr>
            <a:lvl3pPr marL="1049183" indent="0">
              <a:buNone/>
              <a:defRPr sz="2100">
                <a:solidFill>
                  <a:schemeClr val="tx1">
                    <a:tint val="75000"/>
                  </a:schemeClr>
                </a:solidFill>
              </a:defRPr>
            </a:lvl3pPr>
            <a:lvl4pPr marL="1573774" indent="0">
              <a:buNone/>
              <a:defRPr sz="1800">
                <a:solidFill>
                  <a:schemeClr val="tx1">
                    <a:tint val="75000"/>
                  </a:schemeClr>
                </a:solidFill>
              </a:defRPr>
            </a:lvl4pPr>
            <a:lvl5pPr marL="2098365" indent="0">
              <a:buNone/>
              <a:defRPr sz="1800">
                <a:solidFill>
                  <a:schemeClr val="tx1">
                    <a:tint val="75000"/>
                  </a:schemeClr>
                </a:solidFill>
              </a:defRPr>
            </a:lvl5pPr>
            <a:lvl6pPr marL="2622956" indent="0">
              <a:buNone/>
              <a:defRPr sz="1800">
                <a:solidFill>
                  <a:schemeClr val="tx1">
                    <a:tint val="75000"/>
                  </a:schemeClr>
                </a:solidFill>
              </a:defRPr>
            </a:lvl6pPr>
            <a:lvl7pPr marL="3147548" indent="0">
              <a:buNone/>
              <a:defRPr sz="1800">
                <a:solidFill>
                  <a:schemeClr val="tx1">
                    <a:tint val="75000"/>
                  </a:schemeClr>
                </a:solidFill>
              </a:defRPr>
            </a:lvl7pPr>
            <a:lvl8pPr marL="3672139" indent="0">
              <a:buNone/>
              <a:defRPr sz="1800">
                <a:solidFill>
                  <a:schemeClr val="tx1">
                    <a:tint val="75000"/>
                  </a:schemeClr>
                </a:solidFill>
              </a:defRPr>
            </a:lvl8pPr>
            <a:lvl9pPr marL="4196730" indent="0">
              <a:buNone/>
              <a:defRPr sz="18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6D83A3C-7330-49DD-8FD4-5525DE024A67}" type="datetimeFigureOut">
              <a:rPr kumimoji="1" lang="ja-JP" altLang="en-US" smtClean="0"/>
              <a:t>2018/3/27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1F2DBB-2A7D-4C5C-80B9-1E6D698DCEAB}" type="slidenum">
              <a:rPr kumimoji="1" lang="ja-JP" altLang="en-US" smtClean="0"/>
              <a:t>‹#›</a:t>
            </a:fld>
            <a:endParaRPr kumimoji="1" lang="ja-JP" altLang="en-US"/>
          </a:p>
        </p:txBody>
      </p:sp>
    </p:spTree>
    <p:extLst>
      <p:ext uri="{BB962C8B-B14F-4D97-AF65-F5344CB8AC3E}">
        <p14:creationId xmlns:p14="http://schemas.microsoft.com/office/powerpoint/2010/main" val="2140233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32661" y="2050870"/>
            <a:ext cx="4529177" cy="488820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395050" y="2050870"/>
            <a:ext cx="4529177" cy="488820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6D83A3C-7330-49DD-8FD4-5525DE024A67}" type="datetimeFigureOut">
              <a:rPr kumimoji="1" lang="ja-JP" altLang="en-US" smtClean="0"/>
              <a:t>2018/3/27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1F2DBB-2A7D-4C5C-80B9-1E6D698DCEAB}" type="slidenum">
              <a:rPr kumimoji="1" lang="ja-JP" altLang="en-US" smtClean="0"/>
              <a:t>‹#›</a:t>
            </a:fld>
            <a:endParaRPr kumimoji="1" lang="ja-JP" altLang="en-US"/>
          </a:p>
        </p:txBody>
      </p:sp>
    </p:spTree>
    <p:extLst>
      <p:ext uri="{BB962C8B-B14F-4D97-AF65-F5344CB8AC3E}">
        <p14:creationId xmlns:p14="http://schemas.microsoft.com/office/powerpoint/2010/main" val="791921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4049" y="410175"/>
            <a:ext cx="9191566" cy="1489111"/>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4050" y="1888584"/>
            <a:ext cx="4508362" cy="925566"/>
          </a:xfrm>
        </p:spPr>
        <p:txBody>
          <a:bodyPr anchor="b"/>
          <a:lstStyle>
            <a:lvl1pPr marL="0" indent="0">
              <a:buNone/>
              <a:defRPr sz="2800" b="1"/>
            </a:lvl1pPr>
            <a:lvl2pPr marL="524591" indent="0">
              <a:buNone/>
              <a:defRPr sz="2300" b="1"/>
            </a:lvl2pPr>
            <a:lvl3pPr marL="1049183" indent="0">
              <a:buNone/>
              <a:defRPr sz="2100" b="1"/>
            </a:lvl3pPr>
            <a:lvl4pPr marL="1573774" indent="0">
              <a:buNone/>
              <a:defRPr sz="1800" b="1"/>
            </a:lvl4pPr>
            <a:lvl5pPr marL="2098365" indent="0">
              <a:buNone/>
              <a:defRPr sz="1800" b="1"/>
            </a:lvl5pPr>
            <a:lvl6pPr marL="2622956" indent="0">
              <a:buNone/>
              <a:defRPr sz="1800" b="1"/>
            </a:lvl6pPr>
            <a:lvl7pPr marL="3147548" indent="0">
              <a:buNone/>
              <a:defRPr sz="1800" b="1"/>
            </a:lvl7pPr>
            <a:lvl8pPr marL="3672139" indent="0">
              <a:buNone/>
              <a:defRPr sz="1800" b="1"/>
            </a:lvl8pPr>
            <a:lvl9pPr marL="4196730" indent="0">
              <a:buNone/>
              <a:defRPr sz="1800" b="1"/>
            </a:lvl9pPr>
          </a:lstStyle>
          <a:p>
            <a:pPr lvl="0"/>
            <a:r>
              <a:rPr lang="ja-JP" altLang="en-US" smtClean="0"/>
              <a:t>マスター テキストの書式設定</a:t>
            </a:r>
          </a:p>
        </p:txBody>
      </p:sp>
      <p:sp>
        <p:nvSpPr>
          <p:cNvPr id="4" name="Content Placeholder 3"/>
          <p:cNvSpPr>
            <a:spLocks noGrp="1"/>
          </p:cNvSpPr>
          <p:nvPr>
            <p:ph sz="half" idx="2"/>
          </p:nvPr>
        </p:nvSpPr>
        <p:spPr>
          <a:xfrm>
            <a:off x="734050" y="2814151"/>
            <a:ext cx="4508362" cy="413919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395050" y="1888584"/>
            <a:ext cx="4530565" cy="925566"/>
          </a:xfrm>
        </p:spPr>
        <p:txBody>
          <a:bodyPr anchor="b"/>
          <a:lstStyle>
            <a:lvl1pPr marL="0" indent="0">
              <a:buNone/>
              <a:defRPr sz="2800" b="1"/>
            </a:lvl1pPr>
            <a:lvl2pPr marL="524591" indent="0">
              <a:buNone/>
              <a:defRPr sz="2300" b="1"/>
            </a:lvl2pPr>
            <a:lvl3pPr marL="1049183" indent="0">
              <a:buNone/>
              <a:defRPr sz="2100" b="1"/>
            </a:lvl3pPr>
            <a:lvl4pPr marL="1573774" indent="0">
              <a:buNone/>
              <a:defRPr sz="1800" b="1"/>
            </a:lvl4pPr>
            <a:lvl5pPr marL="2098365" indent="0">
              <a:buNone/>
              <a:defRPr sz="1800" b="1"/>
            </a:lvl5pPr>
            <a:lvl6pPr marL="2622956" indent="0">
              <a:buNone/>
              <a:defRPr sz="1800" b="1"/>
            </a:lvl6pPr>
            <a:lvl7pPr marL="3147548" indent="0">
              <a:buNone/>
              <a:defRPr sz="1800" b="1"/>
            </a:lvl7pPr>
            <a:lvl8pPr marL="3672139" indent="0">
              <a:buNone/>
              <a:defRPr sz="1800" b="1"/>
            </a:lvl8pPr>
            <a:lvl9pPr marL="4196730" indent="0">
              <a:buNone/>
              <a:defRPr sz="18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395050" y="2814151"/>
            <a:ext cx="4530565" cy="413919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6D83A3C-7330-49DD-8FD4-5525DE024A67}" type="datetimeFigureOut">
              <a:rPr kumimoji="1" lang="ja-JP" altLang="en-US" smtClean="0"/>
              <a:t>2018/3/27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31F2DBB-2A7D-4C5C-80B9-1E6D698DCEAB}" type="slidenum">
              <a:rPr kumimoji="1" lang="ja-JP" altLang="en-US" smtClean="0"/>
              <a:t>‹#›</a:t>
            </a:fld>
            <a:endParaRPr kumimoji="1" lang="ja-JP" altLang="en-US"/>
          </a:p>
        </p:txBody>
      </p:sp>
    </p:spTree>
    <p:extLst>
      <p:ext uri="{BB962C8B-B14F-4D97-AF65-F5344CB8AC3E}">
        <p14:creationId xmlns:p14="http://schemas.microsoft.com/office/powerpoint/2010/main" val="110774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6D83A3C-7330-49DD-8FD4-5525DE024A67}" type="datetimeFigureOut">
              <a:rPr kumimoji="1" lang="ja-JP" altLang="en-US" smtClean="0"/>
              <a:t>2018/3/27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31F2DBB-2A7D-4C5C-80B9-1E6D698DCEAB}" type="slidenum">
              <a:rPr kumimoji="1" lang="ja-JP" altLang="en-US" smtClean="0"/>
              <a:t>‹#›</a:t>
            </a:fld>
            <a:endParaRPr kumimoji="1" lang="ja-JP" altLang="en-US"/>
          </a:p>
        </p:txBody>
      </p:sp>
    </p:spTree>
    <p:extLst>
      <p:ext uri="{BB962C8B-B14F-4D97-AF65-F5344CB8AC3E}">
        <p14:creationId xmlns:p14="http://schemas.microsoft.com/office/powerpoint/2010/main" val="4046955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D83A3C-7330-49DD-8FD4-5525DE024A67}" type="datetimeFigureOut">
              <a:rPr kumimoji="1" lang="ja-JP" altLang="en-US" smtClean="0"/>
              <a:t>2018/3/27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31F2DBB-2A7D-4C5C-80B9-1E6D698DCEAB}" type="slidenum">
              <a:rPr kumimoji="1" lang="ja-JP" altLang="en-US" smtClean="0"/>
              <a:t>‹#›</a:t>
            </a:fld>
            <a:endParaRPr kumimoji="1" lang="ja-JP" altLang="en-US"/>
          </a:p>
        </p:txBody>
      </p:sp>
    </p:spTree>
    <p:extLst>
      <p:ext uri="{BB962C8B-B14F-4D97-AF65-F5344CB8AC3E}">
        <p14:creationId xmlns:p14="http://schemas.microsoft.com/office/powerpoint/2010/main" val="2163223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4049" y="513609"/>
            <a:ext cx="3437124" cy="1797632"/>
          </a:xfrm>
        </p:spPr>
        <p:txBody>
          <a:bodyPr anchor="b"/>
          <a:lstStyle>
            <a:lvl1pPr>
              <a:defRPr sz="37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30565" y="1109255"/>
            <a:ext cx="5395050" cy="5474931"/>
          </a:xfrm>
        </p:spPr>
        <p:txBody>
          <a:bodyPr/>
          <a:lstStyle>
            <a:lvl1pPr>
              <a:defRPr sz="3700"/>
            </a:lvl1pPr>
            <a:lvl2pPr>
              <a:defRPr sz="3200"/>
            </a:lvl2pPr>
            <a:lvl3pPr>
              <a:defRPr sz="2800"/>
            </a:lvl3pPr>
            <a:lvl4pPr>
              <a:defRPr sz="2300"/>
            </a:lvl4pPr>
            <a:lvl5pPr>
              <a:defRPr sz="2300"/>
            </a:lvl5pPr>
            <a:lvl6pPr>
              <a:defRPr sz="2300"/>
            </a:lvl6pPr>
            <a:lvl7pPr>
              <a:defRPr sz="2300"/>
            </a:lvl7pPr>
            <a:lvl8pPr>
              <a:defRPr sz="2300"/>
            </a:lvl8pPr>
            <a:lvl9pPr>
              <a:defRPr sz="2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34049" y="2311241"/>
            <a:ext cx="3437124" cy="4281861"/>
          </a:xfrm>
        </p:spPr>
        <p:txBody>
          <a:bodyPr/>
          <a:lstStyle>
            <a:lvl1pPr marL="0" indent="0">
              <a:buNone/>
              <a:defRPr sz="1800"/>
            </a:lvl1pPr>
            <a:lvl2pPr marL="524591" indent="0">
              <a:buNone/>
              <a:defRPr sz="1600"/>
            </a:lvl2pPr>
            <a:lvl3pPr marL="1049183" indent="0">
              <a:buNone/>
              <a:defRPr sz="1400"/>
            </a:lvl3pPr>
            <a:lvl4pPr marL="1573774" indent="0">
              <a:buNone/>
              <a:defRPr sz="1100"/>
            </a:lvl4pPr>
            <a:lvl5pPr marL="2098365" indent="0">
              <a:buNone/>
              <a:defRPr sz="1100"/>
            </a:lvl5pPr>
            <a:lvl6pPr marL="2622956" indent="0">
              <a:buNone/>
              <a:defRPr sz="1100"/>
            </a:lvl6pPr>
            <a:lvl7pPr marL="3147548" indent="0">
              <a:buNone/>
              <a:defRPr sz="1100"/>
            </a:lvl7pPr>
            <a:lvl8pPr marL="3672139" indent="0">
              <a:buNone/>
              <a:defRPr sz="1100"/>
            </a:lvl8pPr>
            <a:lvl9pPr marL="4196730" indent="0">
              <a:buNone/>
              <a:defRPr sz="11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6D83A3C-7330-49DD-8FD4-5525DE024A67}" type="datetimeFigureOut">
              <a:rPr kumimoji="1" lang="ja-JP" altLang="en-US" smtClean="0"/>
              <a:t>2018/3/27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1F2DBB-2A7D-4C5C-80B9-1E6D698DCEAB}" type="slidenum">
              <a:rPr kumimoji="1" lang="ja-JP" altLang="en-US" smtClean="0"/>
              <a:t>‹#›</a:t>
            </a:fld>
            <a:endParaRPr kumimoji="1" lang="ja-JP" altLang="en-US"/>
          </a:p>
        </p:txBody>
      </p:sp>
    </p:spTree>
    <p:extLst>
      <p:ext uri="{BB962C8B-B14F-4D97-AF65-F5344CB8AC3E}">
        <p14:creationId xmlns:p14="http://schemas.microsoft.com/office/powerpoint/2010/main" val="200227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4049" y="513609"/>
            <a:ext cx="3437124" cy="1797632"/>
          </a:xfrm>
        </p:spPr>
        <p:txBody>
          <a:bodyPr anchor="b"/>
          <a:lstStyle>
            <a:lvl1pPr>
              <a:defRPr sz="37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30565" y="1109255"/>
            <a:ext cx="5395050" cy="5474931"/>
          </a:xfrm>
        </p:spPr>
        <p:txBody>
          <a:bodyPr anchor="t"/>
          <a:lstStyle>
            <a:lvl1pPr marL="0" indent="0">
              <a:buNone/>
              <a:defRPr sz="3700"/>
            </a:lvl1pPr>
            <a:lvl2pPr marL="524591" indent="0">
              <a:buNone/>
              <a:defRPr sz="3200"/>
            </a:lvl2pPr>
            <a:lvl3pPr marL="1049183" indent="0">
              <a:buNone/>
              <a:defRPr sz="2800"/>
            </a:lvl3pPr>
            <a:lvl4pPr marL="1573774" indent="0">
              <a:buNone/>
              <a:defRPr sz="2300"/>
            </a:lvl4pPr>
            <a:lvl5pPr marL="2098365" indent="0">
              <a:buNone/>
              <a:defRPr sz="2300"/>
            </a:lvl5pPr>
            <a:lvl6pPr marL="2622956" indent="0">
              <a:buNone/>
              <a:defRPr sz="2300"/>
            </a:lvl6pPr>
            <a:lvl7pPr marL="3147548" indent="0">
              <a:buNone/>
              <a:defRPr sz="2300"/>
            </a:lvl7pPr>
            <a:lvl8pPr marL="3672139" indent="0">
              <a:buNone/>
              <a:defRPr sz="2300"/>
            </a:lvl8pPr>
            <a:lvl9pPr marL="4196730" indent="0">
              <a:buNone/>
              <a:defRPr sz="2300"/>
            </a:lvl9pPr>
          </a:lstStyle>
          <a:p>
            <a:r>
              <a:rPr lang="ja-JP" altLang="en-US" smtClean="0"/>
              <a:t>図を追加</a:t>
            </a:r>
            <a:endParaRPr lang="en-US" dirty="0"/>
          </a:p>
        </p:txBody>
      </p:sp>
      <p:sp>
        <p:nvSpPr>
          <p:cNvPr id="4" name="Text Placeholder 3"/>
          <p:cNvSpPr>
            <a:spLocks noGrp="1"/>
          </p:cNvSpPr>
          <p:nvPr>
            <p:ph type="body" sz="half" idx="2"/>
          </p:nvPr>
        </p:nvSpPr>
        <p:spPr>
          <a:xfrm>
            <a:off x="734049" y="2311241"/>
            <a:ext cx="3437124" cy="4281861"/>
          </a:xfrm>
        </p:spPr>
        <p:txBody>
          <a:bodyPr/>
          <a:lstStyle>
            <a:lvl1pPr marL="0" indent="0">
              <a:buNone/>
              <a:defRPr sz="1800"/>
            </a:lvl1pPr>
            <a:lvl2pPr marL="524591" indent="0">
              <a:buNone/>
              <a:defRPr sz="1600"/>
            </a:lvl2pPr>
            <a:lvl3pPr marL="1049183" indent="0">
              <a:buNone/>
              <a:defRPr sz="1400"/>
            </a:lvl3pPr>
            <a:lvl4pPr marL="1573774" indent="0">
              <a:buNone/>
              <a:defRPr sz="1100"/>
            </a:lvl4pPr>
            <a:lvl5pPr marL="2098365" indent="0">
              <a:buNone/>
              <a:defRPr sz="1100"/>
            </a:lvl5pPr>
            <a:lvl6pPr marL="2622956" indent="0">
              <a:buNone/>
              <a:defRPr sz="1100"/>
            </a:lvl6pPr>
            <a:lvl7pPr marL="3147548" indent="0">
              <a:buNone/>
              <a:defRPr sz="1100"/>
            </a:lvl7pPr>
            <a:lvl8pPr marL="3672139" indent="0">
              <a:buNone/>
              <a:defRPr sz="1100"/>
            </a:lvl8pPr>
            <a:lvl9pPr marL="4196730" indent="0">
              <a:buNone/>
              <a:defRPr sz="11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6D83A3C-7330-49DD-8FD4-5525DE024A67}" type="datetimeFigureOut">
              <a:rPr kumimoji="1" lang="ja-JP" altLang="en-US" smtClean="0"/>
              <a:t>2018/3/27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1F2DBB-2A7D-4C5C-80B9-1E6D698DCEAB}" type="slidenum">
              <a:rPr kumimoji="1" lang="ja-JP" altLang="en-US" smtClean="0"/>
              <a:t>‹#›</a:t>
            </a:fld>
            <a:endParaRPr kumimoji="1" lang="ja-JP" altLang="en-US"/>
          </a:p>
        </p:txBody>
      </p:sp>
    </p:spTree>
    <p:extLst>
      <p:ext uri="{BB962C8B-B14F-4D97-AF65-F5344CB8AC3E}">
        <p14:creationId xmlns:p14="http://schemas.microsoft.com/office/powerpoint/2010/main" val="296641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2661" y="410175"/>
            <a:ext cx="9191566" cy="1489111"/>
          </a:xfrm>
          <a:prstGeom prst="rect">
            <a:avLst/>
          </a:prstGeom>
        </p:spPr>
        <p:txBody>
          <a:bodyPr vert="horz" lIns="104918" tIns="52459" rIns="104918" bIns="52459"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2661" y="2050870"/>
            <a:ext cx="9191566" cy="4888205"/>
          </a:xfrm>
          <a:prstGeom prst="rect">
            <a:avLst/>
          </a:prstGeom>
        </p:spPr>
        <p:txBody>
          <a:bodyPr vert="horz" lIns="104918" tIns="52459" rIns="104918" bIns="52459"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2"/>
          </p:nvPr>
        </p:nvSpPr>
        <p:spPr>
          <a:xfrm>
            <a:off x="732661" y="7140596"/>
            <a:ext cx="2397800" cy="410174"/>
          </a:xfrm>
          <a:prstGeom prst="rect">
            <a:avLst/>
          </a:prstGeom>
        </p:spPr>
        <p:txBody>
          <a:bodyPr vert="horz" lIns="104918" tIns="52459" rIns="104918" bIns="52459" rtlCol="0" anchor="ctr"/>
          <a:lstStyle>
            <a:lvl1pPr algn="l">
              <a:defRPr sz="1400">
                <a:solidFill>
                  <a:schemeClr val="tx1">
                    <a:tint val="75000"/>
                  </a:schemeClr>
                </a:solidFill>
              </a:defRPr>
            </a:lvl1pPr>
          </a:lstStyle>
          <a:p>
            <a:fld id="{36D83A3C-7330-49DD-8FD4-5525DE024A67}" type="datetimeFigureOut">
              <a:rPr kumimoji="1" lang="ja-JP" altLang="en-US" smtClean="0"/>
              <a:t>2018/3/27</a:t>
            </a:fld>
            <a:endParaRPr kumimoji="1" lang="ja-JP" altLang="en-US" dirty="0"/>
          </a:p>
        </p:txBody>
      </p:sp>
      <p:sp>
        <p:nvSpPr>
          <p:cNvPr id="5" name="Footer Placeholder 4"/>
          <p:cNvSpPr>
            <a:spLocks noGrp="1"/>
          </p:cNvSpPr>
          <p:nvPr>
            <p:ph type="ftr" sz="quarter" idx="3"/>
          </p:nvPr>
        </p:nvSpPr>
        <p:spPr>
          <a:xfrm>
            <a:off x="3530094" y="7140596"/>
            <a:ext cx="3596700" cy="410174"/>
          </a:xfrm>
          <a:prstGeom prst="rect">
            <a:avLst/>
          </a:prstGeom>
        </p:spPr>
        <p:txBody>
          <a:bodyPr vert="horz" lIns="104918" tIns="52459" rIns="104918" bIns="52459" rtlCol="0" anchor="ctr"/>
          <a:lstStyle>
            <a:lvl1pPr algn="ctr">
              <a:defRPr sz="14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7526427" y="7140596"/>
            <a:ext cx="2397800" cy="410174"/>
          </a:xfrm>
          <a:prstGeom prst="rect">
            <a:avLst/>
          </a:prstGeom>
        </p:spPr>
        <p:txBody>
          <a:bodyPr vert="horz" lIns="104918" tIns="52459" rIns="104918" bIns="52459" rtlCol="0" anchor="ctr"/>
          <a:lstStyle>
            <a:lvl1pPr algn="r">
              <a:defRPr sz="1400">
                <a:solidFill>
                  <a:schemeClr val="tx1">
                    <a:tint val="75000"/>
                  </a:schemeClr>
                </a:solidFill>
              </a:defRPr>
            </a:lvl1pPr>
          </a:lstStyle>
          <a:p>
            <a:fld id="{631F2DBB-2A7D-4C5C-80B9-1E6D698DCEAB}" type="slidenum">
              <a:rPr kumimoji="1" lang="ja-JP" altLang="en-US" smtClean="0"/>
              <a:t>‹#›</a:t>
            </a:fld>
            <a:endParaRPr kumimoji="1" lang="ja-JP" altLang="en-US"/>
          </a:p>
        </p:txBody>
      </p:sp>
    </p:spTree>
    <p:extLst>
      <p:ext uri="{BB962C8B-B14F-4D97-AF65-F5344CB8AC3E}">
        <p14:creationId xmlns:p14="http://schemas.microsoft.com/office/powerpoint/2010/main" val="28968964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49183" rtl="0" eaLnBrk="1" latinLnBrk="0" hangingPunct="1">
        <a:lnSpc>
          <a:spcPct val="90000"/>
        </a:lnSpc>
        <a:spcBef>
          <a:spcPct val="0"/>
        </a:spcBef>
        <a:buNone/>
        <a:defRPr kumimoji="1" sz="5000" kern="1200">
          <a:solidFill>
            <a:schemeClr val="tx1"/>
          </a:solidFill>
          <a:latin typeface="+mj-lt"/>
          <a:ea typeface="+mj-ea"/>
          <a:cs typeface="+mj-cs"/>
        </a:defRPr>
      </a:lvl1pPr>
    </p:titleStyle>
    <p:bodyStyle>
      <a:lvl1pPr marL="0" indent="0" algn="l" defTabSz="1049183" rtl="0" eaLnBrk="1" latinLnBrk="0" hangingPunct="1">
        <a:lnSpc>
          <a:spcPct val="90000"/>
        </a:lnSpc>
        <a:spcBef>
          <a:spcPts val="1147"/>
        </a:spcBef>
        <a:buFont typeface="Arial" panose="020B0604020202020204" pitchFamily="34" charset="0"/>
        <a:buChar char="•"/>
        <a:defRPr kumimoji="1" sz="3200" kern="1200">
          <a:solidFill>
            <a:schemeClr val="tx1"/>
          </a:solidFill>
          <a:latin typeface="+mn-lt"/>
          <a:ea typeface="+mn-ea"/>
          <a:cs typeface="+mn-cs"/>
        </a:defRPr>
      </a:lvl1pPr>
      <a:lvl2pPr marL="0" indent="0" algn="l" defTabSz="1049183" rtl="0" eaLnBrk="1" latinLnBrk="0" hangingPunct="1">
        <a:lnSpc>
          <a:spcPct val="90000"/>
        </a:lnSpc>
        <a:spcBef>
          <a:spcPts val="574"/>
        </a:spcBef>
        <a:buFont typeface="Arial" panose="020B0604020202020204" pitchFamily="34" charset="0"/>
        <a:buChar char="•"/>
        <a:defRPr kumimoji="1" sz="2800" kern="1200">
          <a:solidFill>
            <a:schemeClr val="tx1"/>
          </a:solidFill>
          <a:latin typeface="+mn-lt"/>
          <a:ea typeface="+mn-ea"/>
          <a:cs typeface="+mn-cs"/>
        </a:defRPr>
      </a:lvl2pPr>
      <a:lvl3pPr marL="0" indent="0" algn="l" defTabSz="1049183" rtl="0" eaLnBrk="1" latinLnBrk="0" hangingPunct="1">
        <a:lnSpc>
          <a:spcPct val="90000"/>
        </a:lnSpc>
        <a:spcBef>
          <a:spcPts val="574"/>
        </a:spcBef>
        <a:buFont typeface="Arial" panose="020B0604020202020204" pitchFamily="34" charset="0"/>
        <a:buChar char="•"/>
        <a:defRPr kumimoji="1" sz="2300" kern="1200">
          <a:solidFill>
            <a:schemeClr val="tx1"/>
          </a:solidFill>
          <a:latin typeface="+mn-lt"/>
          <a:ea typeface="+mn-ea"/>
          <a:cs typeface="+mn-cs"/>
        </a:defRPr>
      </a:lvl3pPr>
      <a:lvl4pPr marL="0" indent="0" algn="l" defTabSz="1049183" rtl="0" eaLnBrk="1" latinLnBrk="0" hangingPunct="1">
        <a:lnSpc>
          <a:spcPct val="90000"/>
        </a:lnSpc>
        <a:spcBef>
          <a:spcPts val="574"/>
        </a:spcBef>
        <a:buFont typeface="Arial" panose="020B0604020202020204" pitchFamily="34" charset="0"/>
        <a:buChar char="•"/>
        <a:defRPr kumimoji="1" sz="2100" kern="1200">
          <a:solidFill>
            <a:schemeClr val="tx1"/>
          </a:solidFill>
          <a:latin typeface="+mn-lt"/>
          <a:ea typeface="+mn-ea"/>
          <a:cs typeface="+mn-cs"/>
        </a:defRPr>
      </a:lvl4pPr>
      <a:lvl5pPr marL="0" indent="0" algn="l" defTabSz="1049183" rtl="0" eaLnBrk="1" latinLnBrk="0" hangingPunct="1">
        <a:lnSpc>
          <a:spcPct val="90000"/>
        </a:lnSpc>
        <a:spcBef>
          <a:spcPts val="574"/>
        </a:spcBef>
        <a:buFont typeface="Arial" panose="020B0604020202020204" pitchFamily="34" charset="0"/>
        <a:buChar char="•"/>
        <a:defRPr kumimoji="1" sz="2100" kern="1200">
          <a:solidFill>
            <a:schemeClr val="tx1"/>
          </a:solidFill>
          <a:latin typeface="+mn-lt"/>
          <a:ea typeface="+mn-ea"/>
          <a:cs typeface="+mn-cs"/>
        </a:defRPr>
      </a:lvl5pPr>
      <a:lvl6pPr marL="2885252" indent="-262296" algn="l" defTabSz="1049183" rtl="0" eaLnBrk="1" latinLnBrk="0" hangingPunct="1">
        <a:lnSpc>
          <a:spcPct val="90000"/>
        </a:lnSpc>
        <a:spcBef>
          <a:spcPts val="574"/>
        </a:spcBef>
        <a:buFont typeface="Arial" panose="020B0604020202020204" pitchFamily="34" charset="0"/>
        <a:buChar char="•"/>
        <a:defRPr kumimoji="1" sz="2100" kern="1200">
          <a:solidFill>
            <a:schemeClr val="tx1"/>
          </a:solidFill>
          <a:latin typeface="+mn-lt"/>
          <a:ea typeface="+mn-ea"/>
          <a:cs typeface="+mn-cs"/>
        </a:defRPr>
      </a:lvl6pPr>
      <a:lvl7pPr marL="3409843" indent="-262296" algn="l" defTabSz="1049183" rtl="0" eaLnBrk="1" latinLnBrk="0" hangingPunct="1">
        <a:lnSpc>
          <a:spcPct val="90000"/>
        </a:lnSpc>
        <a:spcBef>
          <a:spcPts val="574"/>
        </a:spcBef>
        <a:buFont typeface="Arial" panose="020B0604020202020204" pitchFamily="34" charset="0"/>
        <a:buChar char="•"/>
        <a:defRPr kumimoji="1" sz="2100" kern="1200">
          <a:solidFill>
            <a:schemeClr val="tx1"/>
          </a:solidFill>
          <a:latin typeface="+mn-lt"/>
          <a:ea typeface="+mn-ea"/>
          <a:cs typeface="+mn-cs"/>
        </a:defRPr>
      </a:lvl7pPr>
      <a:lvl8pPr marL="3934435" indent="-262296" algn="l" defTabSz="1049183" rtl="0" eaLnBrk="1" latinLnBrk="0" hangingPunct="1">
        <a:lnSpc>
          <a:spcPct val="90000"/>
        </a:lnSpc>
        <a:spcBef>
          <a:spcPts val="574"/>
        </a:spcBef>
        <a:buFont typeface="Arial" panose="020B0604020202020204" pitchFamily="34" charset="0"/>
        <a:buChar char="•"/>
        <a:defRPr kumimoji="1" sz="2100" kern="1200">
          <a:solidFill>
            <a:schemeClr val="tx1"/>
          </a:solidFill>
          <a:latin typeface="+mn-lt"/>
          <a:ea typeface="+mn-ea"/>
          <a:cs typeface="+mn-cs"/>
        </a:defRPr>
      </a:lvl8pPr>
      <a:lvl9pPr marL="4459026" indent="-262296" algn="l" defTabSz="1049183" rtl="0" eaLnBrk="1" latinLnBrk="0" hangingPunct="1">
        <a:lnSpc>
          <a:spcPct val="90000"/>
        </a:lnSpc>
        <a:spcBef>
          <a:spcPts val="574"/>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en-US"/>
      </a:defPPr>
      <a:lvl1pPr marL="0" algn="l" defTabSz="1049183" rtl="0" eaLnBrk="1" latinLnBrk="0" hangingPunct="1">
        <a:defRPr kumimoji="1" sz="2100" kern="1200">
          <a:solidFill>
            <a:schemeClr val="tx1"/>
          </a:solidFill>
          <a:latin typeface="+mn-lt"/>
          <a:ea typeface="+mn-ea"/>
          <a:cs typeface="+mn-cs"/>
        </a:defRPr>
      </a:lvl1pPr>
      <a:lvl2pPr marL="524591" algn="l" defTabSz="1049183" rtl="0" eaLnBrk="1" latinLnBrk="0" hangingPunct="1">
        <a:defRPr kumimoji="1" sz="2100" kern="1200">
          <a:solidFill>
            <a:schemeClr val="tx1"/>
          </a:solidFill>
          <a:latin typeface="+mn-lt"/>
          <a:ea typeface="+mn-ea"/>
          <a:cs typeface="+mn-cs"/>
        </a:defRPr>
      </a:lvl2pPr>
      <a:lvl3pPr marL="1049183" algn="l" defTabSz="1049183" rtl="0" eaLnBrk="1" latinLnBrk="0" hangingPunct="1">
        <a:defRPr kumimoji="1" sz="2100" kern="1200">
          <a:solidFill>
            <a:schemeClr val="tx1"/>
          </a:solidFill>
          <a:latin typeface="+mn-lt"/>
          <a:ea typeface="+mn-ea"/>
          <a:cs typeface="+mn-cs"/>
        </a:defRPr>
      </a:lvl3pPr>
      <a:lvl4pPr marL="1573774" algn="l" defTabSz="1049183" rtl="0" eaLnBrk="1" latinLnBrk="0" hangingPunct="1">
        <a:defRPr kumimoji="1" sz="2100" kern="1200">
          <a:solidFill>
            <a:schemeClr val="tx1"/>
          </a:solidFill>
          <a:latin typeface="+mn-lt"/>
          <a:ea typeface="+mn-ea"/>
          <a:cs typeface="+mn-cs"/>
        </a:defRPr>
      </a:lvl4pPr>
      <a:lvl5pPr marL="2098365" algn="l" defTabSz="1049183" rtl="0" eaLnBrk="1" latinLnBrk="0" hangingPunct="1">
        <a:defRPr kumimoji="1" sz="2100" kern="1200">
          <a:solidFill>
            <a:schemeClr val="tx1"/>
          </a:solidFill>
          <a:latin typeface="+mn-lt"/>
          <a:ea typeface="+mn-ea"/>
          <a:cs typeface="+mn-cs"/>
        </a:defRPr>
      </a:lvl5pPr>
      <a:lvl6pPr marL="2622956" algn="l" defTabSz="1049183" rtl="0" eaLnBrk="1" latinLnBrk="0" hangingPunct="1">
        <a:defRPr kumimoji="1" sz="2100" kern="1200">
          <a:solidFill>
            <a:schemeClr val="tx1"/>
          </a:solidFill>
          <a:latin typeface="+mn-lt"/>
          <a:ea typeface="+mn-ea"/>
          <a:cs typeface="+mn-cs"/>
        </a:defRPr>
      </a:lvl6pPr>
      <a:lvl7pPr marL="3147548" algn="l" defTabSz="1049183" rtl="0" eaLnBrk="1" latinLnBrk="0" hangingPunct="1">
        <a:defRPr kumimoji="1" sz="2100" kern="1200">
          <a:solidFill>
            <a:schemeClr val="tx1"/>
          </a:solidFill>
          <a:latin typeface="+mn-lt"/>
          <a:ea typeface="+mn-ea"/>
          <a:cs typeface="+mn-cs"/>
        </a:defRPr>
      </a:lvl7pPr>
      <a:lvl8pPr marL="3672139" algn="l" defTabSz="1049183" rtl="0" eaLnBrk="1" latinLnBrk="0" hangingPunct="1">
        <a:defRPr kumimoji="1" sz="2100" kern="1200">
          <a:solidFill>
            <a:schemeClr val="tx1"/>
          </a:solidFill>
          <a:latin typeface="+mn-lt"/>
          <a:ea typeface="+mn-ea"/>
          <a:cs typeface="+mn-cs"/>
        </a:defRPr>
      </a:lvl8pPr>
      <a:lvl9pPr marL="4196730" algn="l" defTabSz="1049183"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6509556" y="671980"/>
            <a:ext cx="3317511" cy="820705"/>
            <a:chOff x="5318552" y="889462"/>
            <a:chExt cx="2846546" cy="730568"/>
          </a:xfrm>
        </p:grpSpPr>
        <p:sp>
          <p:nvSpPr>
            <p:cNvPr id="4" name="横巻き 3"/>
            <p:cNvSpPr/>
            <p:nvPr/>
          </p:nvSpPr>
          <p:spPr>
            <a:xfrm>
              <a:off x="5318552" y="889462"/>
              <a:ext cx="2846546" cy="730568"/>
            </a:xfrm>
            <a:prstGeom prst="horizontalScroll">
              <a:avLst>
                <a:gd name="adj" fmla="val 17068"/>
              </a:avLst>
            </a:prstGeom>
            <a:noFill/>
            <a:ln w="19050" cap="flat" cmpd="sng" algn="ctr">
              <a:solidFill>
                <a:sysClr val="windowText" lastClr="000000"/>
              </a:solid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US" sz="1700" kern="100">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endParaRPr lang="ja-JP" altLang="en-US" sz="900" kern="100">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5" name="テキスト ボックス 4"/>
            <p:cNvSpPr txBox="1"/>
            <p:nvPr/>
          </p:nvSpPr>
          <p:spPr>
            <a:xfrm>
              <a:off x="5495480" y="1050217"/>
              <a:ext cx="2523173" cy="432911"/>
            </a:xfrm>
            <a:prstGeom prst="rect">
              <a:avLst/>
            </a:prstGeom>
            <a:noFill/>
            <a:ln w="6350">
              <a:noFill/>
            </a:ln>
            <a:effectLst/>
          </p:spPr>
          <p:txBody>
            <a:bodyPr rot="0" spcFirstLastPara="0" vert="horz" wrap="square" lIns="68580" tIns="34290" rIns="68580" bIns="34290" numCol="1" spcCol="0" rtlCol="0" fromWordArt="0" anchor="t" anchorCtr="0" forceAA="0" compatLnSpc="1">
              <a:prstTxWarp prst="textNoShape">
                <a:avLst/>
              </a:prstTxWarp>
              <a:noAutofit/>
            </a:bodyPr>
            <a:lstStyle/>
            <a:p>
              <a:pPr algn="dist"/>
              <a:r>
                <a:rPr lang="ja-JP" altLang="en-US" sz="2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横浜美術友の会会報</a:t>
              </a:r>
              <a:endParaRPr lang="ja-JP" altLang="en-US" sz="9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grpSp>
      <p:sp>
        <p:nvSpPr>
          <p:cNvPr id="6" name="テキスト ボックス 9"/>
          <p:cNvSpPr txBox="1"/>
          <p:nvPr/>
        </p:nvSpPr>
        <p:spPr>
          <a:xfrm>
            <a:off x="6949105" y="1576410"/>
            <a:ext cx="2311011" cy="426613"/>
          </a:xfrm>
          <a:prstGeom prst="rect">
            <a:avLst/>
          </a:prstGeom>
          <a:noFill/>
          <a:ln w="6350">
            <a:noFill/>
          </a:ln>
          <a:effectLst/>
        </p:spPr>
        <p:txBody>
          <a:bodyPr rot="0" spcFirstLastPara="0" vert="horz" wrap="square" lIns="78689" tIns="39344" rIns="78689" bIns="39344" numCol="1" spcCol="0" rtlCol="0" fromWordArt="0" anchor="t" anchorCtr="0" forceAA="0" compatLnSpc="1">
            <a:prstTxWarp prst="textNoShape">
              <a:avLst/>
            </a:prstTxWarp>
            <a:noAutofit/>
          </a:bodyPr>
          <a:lstStyle/>
          <a:p>
            <a:pPr algn="ctr"/>
            <a:r>
              <a:rPr lang="en-US" sz="1800" b="1" u="sng" kern="100" dirty="0" smtClean="0">
                <a:latin typeface="HGP創英角ｺﾞｼｯｸUB" panose="020B0900000000000000" pitchFamily="50" charset="-128"/>
                <a:ea typeface="HGP創英角ｺﾞｼｯｸUB" panose="020B0900000000000000" pitchFamily="50" charset="-128"/>
                <a:cs typeface="Times New Roman" panose="02020603050405020304" pitchFamily="18" charset="0"/>
              </a:rPr>
              <a:t>201</a:t>
            </a:r>
            <a:r>
              <a:rPr lang="en-US" altLang="ja-JP" sz="1800" b="1"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8</a:t>
            </a:r>
            <a:r>
              <a:rPr lang="ja-JP" altLang="en-US" sz="1800" b="1" u="sng" kern="100" dirty="0" smtClean="0">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a:t>
            </a:r>
            <a:r>
              <a:rPr lang="ja-JP" altLang="en-US" sz="1800" b="1"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r>
              <a:rPr lang="ja-JP" altLang="en-US" sz="1800" b="1" u="sng" kern="100" dirty="0" smtClean="0">
                <a:latin typeface="HGP創英角ｺﾞｼｯｸUB" panose="020B0900000000000000" pitchFamily="50" charset="-128"/>
                <a:ea typeface="HGP創英角ｺﾞｼｯｸUB" panose="020B0900000000000000" pitchFamily="50" charset="-128"/>
                <a:cs typeface="Times New Roman" panose="02020603050405020304" pitchFamily="18" charset="0"/>
              </a:rPr>
              <a:t>　春号</a:t>
            </a:r>
            <a:endParaRPr lang="ja-JP" altLang="en-US" sz="18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16" name="Rectangle 2"/>
          <p:cNvSpPr>
            <a:spLocks noChangeArrowheads="1"/>
          </p:cNvSpPr>
          <p:nvPr/>
        </p:nvSpPr>
        <p:spPr bwMode="auto">
          <a:xfrm>
            <a:off x="-882009" y="-47497"/>
            <a:ext cx="882010" cy="429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918" tIns="52459" rIns="104918" bIns="52459" numCol="1" anchor="ctr" anchorCtr="0" compatLnSpc="1">
            <a:prstTxWarp prst="textNoShape">
              <a:avLst/>
            </a:prstTxWarp>
            <a:spAutoFit/>
          </a:bodyPr>
          <a:lstStyle>
            <a:lvl1pPr indent="1778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204008"/>
            <a:r>
              <a:rPr kumimoji="0" lang="ja-JP" altLang="en-US" dirty="0"/>
              <a:t>１表</a:t>
            </a:r>
            <a:endParaRPr kumimoji="0" lang="ja-JP" altLang="ja-JP" dirty="0"/>
          </a:p>
        </p:txBody>
      </p:sp>
      <p:grpSp>
        <p:nvGrpSpPr>
          <p:cNvPr id="12" name="グループ化 11"/>
          <p:cNvGrpSpPr/>
          <p:nvPr/>
        </p:nvGrpSpPr>
        <p:grpSpPr>
          <a:xfrm>
            <a:off x="6874676" y="6148972"/>
            <a:ext cx="2972216" cy="319400"/>
            <a:chOff x="7786628" y="5683630"/>
            <a:chExt cx="3156410" cy="379094"/>
          </a:xfrm>
        </p:grpSpPr>
        <p:sp>
          <p:nvSpPr>
            <p:cNvPr id="13" name="テキスト ボックス 11"/>
            <p:cNvSpPr txBox="1"/>
            <p:nvPr/>
          </p:nvSpPr>
          <p:spPr>
            <a:xfrm>
              <a:off x="8062044" y="5683630"/>
              <a:ext cx="2880994" cy="379094"/>
            </a:xfrm>
            <a:prstGeom prst="rect">
              <a:avLst/>
            </a:prstGeom>
            <a:noFill/>
            <a:ln w="6350">
              <a:noFill/>
            </a:ln>
            <a:effectLst/>
          </p:spPr>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en-US" sz="15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ＮＰＯ法人横浜美術友の会</a:t>
              </a:r>
              <a:endParaRPr lang="ja-JP" altLang="en-US" sz="9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pic>
          <p:nvPicPr>
            <p:cNvPr id="14" name="図 13"/>
            <p:cNvPicPr/>
            <p:nvPr/>
          </p:nvPicPr>
          <p:blipFill>
            <a:blip r:embed="rId3" cstate="print">
              <a:extLst>
                <a:ext uri="{28A0092B-C50C-407E-A947-70E740481C1C}">
                  <a14:useLocalDpi xmlns:a14="http://schemas.microsoft.com/office/drawing/2010/main" val="0"/>
                </a:ext>
              </a:extLst>
            </a:blip>
            <a:stretch>
              <a:fillRect/>
            </a:stretch>
          </p:blipFill>
          <p:spPr>
            <a:xfrm>
              <a:off x="7786628" y="5724602"/>
              <a:ext cx="273050" cy="297180"/>
            </a:xfrm>
            <a:prstGeom prst="rect">
              <a:avLst/>
            </a:prstGeom>
          </p:spPr>
        </p:pic>
      </p:grpSp>
      <p:sp>
        <p:nvSpPr>
          <p:cNvPr id="17" name="テキスト ボックス 16"/>
          <p:cNvSpPr txBox="1"/>
          <p:nvPr/>
        </p:nvSpPr>
        <p:spPr>
          <a:xfrm>
            <a:off x="6329347" y="6578030"/>
            <a:ext cx="3686206" cy="613774"/>
          </a:xfrm>
          <a:prstGeom prst="rect">
            <a:avLst/>
          </a:prstGeom>
          <a:noFill/>
        </p:spPr>
        <p:txBody>
          <a:bodyPr wrap="square" lIns="104918" tIns="52459" rIns="104918" bIns="52459" rtlCol="0">
            <a:spAutoFit/>
          </a:bodyPr>
          <a:lstStyle/>
          <a:p>
            <a:pPr algn="ctr"/>
            <a:r>
              <a:rPr lang="ja-JP" altLang="ja-JP" sz="1100" dirty="0"/>
              <a:t>〒</a:t>
            </a:r>
            <a:r>
              <a:rPr lang="en-US" altLang="ja-JP" sz="1100" dirty="0"/>
              <a:t>231-0062 </a:t>
            </a:r>
            <a:r>
              <a:rPr lang="ja-JP" altLang="ja-JP" sz="1100" dirty="0"/>
              <a:t>横浜市中区桜木町</a:t>
            </a:r>
            <a:r>
              <a:rPr lang="en-US" altLang="ja-JP" sz="1100" dirty="0"/>
              <a:t>2-2-9</a:t>
            </a:r>
            <a:r>
              <a:rPr lang="ja-JP" altLang="ja-JP" sz="1100" dirty="0"/>
              <a:t>　港陽ビル６階</a:t>
            </a:r>
          </a:p>
          <a:p>
            <a:pPr algn="ctr"/>
            <a:r>
              <a:rPr lang="en-US" altLang="ja-JP" sz="1100" dirty="0"/>
              <a:t>TEL 045-651-9313 </a:t>
            </a:r>
            <a:r>
              <a:rPr lang="ja-JP" altLang="ja-JP" sz="1100" dirty="0"/>
              <a:t>　</a:t>
            </a:r>
            <a:r>
              <a:rPr lang="en-US" altLang="ja-JP" sz="1100" dirty="0"/>
              <a:t>FAX </a:t>
            </a:r>
            <a:r>
              <a:rPr lang="en-US" altLang="ja-JP" sz="1100" dirty="0" smtClean="0"/>
              <a:t>045-323-9841</a:t>
            </a:r>
            <a:endParaRPr lang="en-US" altLang="ja-JP" sz="1100" dirty="0"/>
          </a:p>
          <a:p>
            <a:pPr algn="ctr"/>
            <a:r>
              <a:rPr lang="ja-JP" altLang="ja-JP" sz="1100" dirty="0" smtClean="0"/>
              <a:t>ホームページ</a:t>
            </a:r>
            <a:r>
              <a:rPr lang="ja-JP" altLang="ja-JP" sz="1100" dirty="0"/>
              <a:t>　 </a:t>
            </a:r>
            <a:r>
              <a:rPr lang="en-US" altLang="ja-JP" sz="1100" u="sng" dirty="0"/>
              <a:t>http://yokobitomo.com</a:t>
            </a:r>
            <a:r>
              <a:rPr lang="en-US" altLang="ja-JP" sz="1100" u="sng" dirty="0" smtClean="0"/>
              <a:t>/</a:t>
            </a:r>
            <a:endParaRPr lang="ja-JP" altLang="ja-JP" sz="1100" dirty="0"/>
          </a:p>
        </p:txBody>
      </p:sp>
      <p:sp>
        <p:nvSpPr>
          <p:cNvPr id="24" name="テキスト ボックス 23"/>
          <p:cNvSpPr txBox="1"/>
          <p:nvPr/>
        </p:nvSpPr>
        <p:spPr>
          <a:xfrm>
            <a:off x="2413575" y="7396284"/>
            <a:ext cx="1139695" cy="321386"/>
          </a:xfrm>
          <a:prstGeom prst="rect">
            <a:avLst/>
          </a:prstGeom>
          <a:noFill/>
        </p:spPr>
        <p:txBody>
          <a:bodyPr wrap="square" lIns="104918" tIns="52459" rIns="104918" bIns="52459" rtlCol="0">
            <a:spAutoFit/>
          </a:bodyPr>
          <a:lstStyle/>
          <a:p>
            <a:r>
              <a:rPr lang="en-US" altLang="ja-JP" sz="1400" b="1" dirty="0" smtClean="0"/>
              <a:t>―</a:t>
            </a:r>
            <a:r>
              <a:rPr lang="ja-JP" altLang="en-US" sz="1400" b="1" dirty="0"/>
              <a:t>７</a:t>
            </a:r>
            <a:r>
              <a:rPr lang="en-US" altLang="ja-JP" sz="1400" b="1" dirty="0" smtClean="0"/>
              <a:t>―</a:t>
            </a:r>
            <a:endParaRPr lang="ja-JP" altLang="en-US" sz="1400" b="1" dirty="0"/>
          </a:p>
        </p:txBody>
      </p:sp>
      <p:sp>
        <p:nvSpPr>
          <p:cNvPr id="21" name="正方形/長方形 20"/>
          <p:cNvSpPr/>
          <p:nvPr/>
        </p:nvSpPr>
        <p:spPr>
          <a:xfrm>
            <a:off x="446175" y="531236"/>
            <a:ext cx="4860925" cy="4399426"/>
          </a:xfrm>
          <a:prstGeom prst="rect">
            <a:avLst/>
          </a:prstGeom>
        </p:spPr>
        <p:txBody>
          <a:bodyPr wrap="square" lIns="104918" tIns="52459" rIns="104918" bIns="52459">
            <a:spAutoFit/>
          </a:bodyPr>
          <a:lstStyle/>
          <a:p>
            <a:r>
              <a:rPr lang="ja-JP" altLang="en-US" sz="1200" b="1" kern="100" dirty="0">
                <a:latin typeface="+mn-ea"/>
                <a:cs typeface="Times New Roman" panose="02020603050405020304" pitchFamily="18" charset="0"/>
              </a:rPr>
              <a:t>　</a:t>
            </a:r>
            <a:r>
              <a:rPr lang="ja-JP" altLang="ja-JP" sz="1200" b="1" kern="100" dirty="0">
                <a:latin typeface="+mn-ea"/>
                <a:cs typeface="Times New Roman" panose="02020603050405020304" pitchFamily="18" charset="0"/>
              </a:rPr>
              <a:t>特別講座の申込</a:t>
            </a:r>
            <a:r>
              <a:rPr lang="ja-JP" altLang="ja-JP" sz="1200" b="1" kern="100" dirty="0" smtClean="0">
                <a:latin typeface="+mn-ea"/>
                <a:cs typeface="Times New Roman" panose="02020603050405020304" pitchFamily="18" charset="0"/>
              </a:rPr>
              <a:t>方法</a:t>
            </a:r>
            <a:endParaRPr lang="en-US" altLang="ja-JP" sz="1200" b="1" kern="100" dirty="0">
              <a:latin typeface="+mn-ea"/>
              <a:cs typeface="Times New Roman" panose="02020603050405020304" pitchFamily="18" charset="0"/>
            </a:endParaRPr>
          </a:p>
          <a:p>
            <a:endParaRPr lang="en-US" altLang="ja-JP" sz="1200" b="1" kern="100" dirty="0" smtClean="0">
              <a:latin typeface="+mn-ea"/>
              <a:cs typeface="Times New Roman" panose="02020603050405020304" pitchFamily="18" charset="0"/>
            </a:endParaRPr>
          </a:p>
          <a:p>
            <a:pPr>
              <a:lnSpc>
                <a:spcPts val="1800"/>
              </a:lnSpc>
            </a:pPr>
            <a:r>
              <a:rPr lang="ja-JP" altLang="ja-JP" sz="1050" kern="100" dirty="0" smtClean="0">
                <a:latin typeface="+mn-ea"/>
                <a:cs typeface="Times New Roman" panose="02020603050405020304" pitchFamily="18" charset="0"/>
              </a:rPr>
              <a:t>（１）初日は当アトリエにて</a:t>
            </a:r>
            <a:r>
              <a:rPr lang="ja-JP" altLang="ja-JP" sz="1050" b="1" kern="100" dirty="0" smtClean="0">
                <a:latin typeface="+mn-ea"/>
                <a:cs typeface="Times New Roman" panose="02020603050405020304" pitchFamily="18" charset="0"/>
              </a:rPr>
              <a:t>先着順</a:t>
            </a:r>
            <a:r>
              <a:rPr lang="ja-JP" altLang="ja-JP" sz="1050" kern="100" dirty="0" smtClean="0">
                <a:latin typeface="+mn-ea"/>
                <a:cs typeface="Times New Roman" panose="02020603050405020304" pitchFamily="18" charset="0"/>
              </a:rPr>
              <a:t>に受付けます。</a:t>
            </a:r>
            <a:endParaRPr lang="en-US" altLang="ja-JP" sz="1050" kern="100" dirty="0" smtClean="0">
              <a:latin typeface="+mn-ea"/>
              <a:cs typeface="Times New Roman" panose="02020603050405020304" pitchFamily="18" charset="0"/>
            </a:endParaRPr>
          </a:p>
          <a:p>
            <a:pPr>
              <a:lnSpc>
                <a:spcPts val="1800"/>
              </a:lnSpc>
            </a:pPr>
            <a:r>
              <a:rPr lang="ja-JP" altLang="en-US" sz="1050" kern="100" dirty="0" smtClean="0">
                <a:latin typeface="+mn-ea"/>
                <a:cs typeface="Times New Roman" panose="02020603050405020304" pitchFamily="18" charset="0"/>
              </a:rPr>
              <a:t>　　 </a:t>
            </a:r>
            <a:r>
              <a:rPr lang="ja-JP" altLang="ja-JP" sz="1050" kern="100" dirty="0" smtClean="0">
                <a:latin typeface="+mn-ea"/>
                <a:cs typeface="Times New Roman" panose="02020603050405020304" pitchFamily="18" charset="0"/>
              </a:rPr>
              <a:t>受付</a:t>
            </a:r>
            <a:r>
              <a:rPr lang="ja-JP" altLang="en-US" sz="1050" kern="100" dirty="0" smtClean="0">
                <a:latin typeface="+mn-ea"/>
                <a:cs typeface="Times New Roman" panose="02020603050405020304" pitchFamily="18" charset="0"/>
              </a:rPr>
              <a:t>初日 </a:t>
            </a:r>
            <a:r>
              <a:rPr lang="ja-JP" altLang="ja-JP" sz="1050" dirty="0" smtClean="0">
                <a:latin typeface="+mn-ea"/>
              </a:rPr>
              <a:t> </a:t>
            </a:r>
            <a:r>
              <a:rPr lang="ja-JP" altLang="en-US" sz="1050" dirty="0" smtClean="0">
                <a:latin typeface="+mn-ea"/>
              </a:rPr>
              <a:t>：　</a:t>
            </a:r>
            <a:r>
              <a:rPr lang="ja-JP" altLang="en-US" sz="1200" b="1" dirty="0" smtClean="0">
                <a:latin typeface="+mn-ea"/>
              </a:rPr>
              <a:t>平成</a:t>
            </a:r>
            <a:r>
              <a:rPr lang="en-US" altLang="ja-JP" sz="1200" b="1" dirty="0" smtClean="0">
                <a:latin typeface="+mn-ea"/>
              </a:rPr>
              <a:t>30</a:t>
            </a:r>
            <a:r>
              <a:rPr lang="ja-JP" altLang="en-US" sz="1200" b="1" dirty="0" smtClean="0">
                <a:latin typeface="+mn-ea"/>
              </a:rPr>
              <a:t>年</a:t>
            </a:r>
            <a:r>
              <a:rPr lang="en-US" altLang="ja-JP" sz="1200" b="1" dirty="0" smtClean="0">
                <a:latin typeface="+mn-ea"/>
              </a:rPr>
              <a:t>4</a:t>
            </a:r>
            <a:r>
              <a:rPr lang="ja-JP" altLang="en-US" sz="1200" b="1" dirty="0" smtClean="0">
                <a:latin typeface="+mn-ea"/>
              </a:rPr>
              <a:t>月</a:t>
            </a:r>
            <a:r>
              <a:rPr lang="en-US" altLang="ja-JP" sz="1200" b="1" dirty="0" smtClean="0">
                <a:latin typeface="+mn-ea"/>
              </a:rPr>
              <a:t>22</a:t>
            </a:r>
            <a:r>
              <a:rPr lang="ja-JP" altLang="en-US" sz="1200" b="1" dirty="0" smtClean="0">
                <a:latin typeface="+mn-ea"/>
              </a:rPr>
              <a:t>日（日） </a:t>
            </a:r>
            <a:r>
              <a:rPr lang="en-US" altLang="ja-JP" sz="1200" b="1" dirty="0" smtClean="0">
                <a:latin typeface="+mn-ea"/>
              </a:rPr>
              <a:t>10</a:t>
            </a:r>
            <a:r>
              <a:rPr lang="ja-JP" altLang="en-US" sz="1200" b="1" kern="100" dirty="0" smtClean="0">
                <a:latin typeface="+mn-ea"/>
                <a:cs typeface="Times New Roman" panose="02020603050405020304" pitchFamily="18" charset="0"/>
              </a:rPr>
              <a:t>：</a:t>
            </a:r>
            <a:r>
              <a:rPr lang="en-US" altLang="ja-JP" sz="1200" b="1" kern="100" dirty="0" smtClean="0">
                <a:latin typeface="+mn-ea"/>
                <a:cs typeface="Times New Roman" panose="02020603050405020304" pitchFamily="18" charset="0"/>
              </a:rPr>
              <a:t>00</a:t>
            </a:r>
            <a:r>
              <a:rPr lang="ja-JP" altLang="en-US" sz="1200" b="1" kern="100" dirty="0" smtClean="0">
                <a:latin typeface="+mn-ea"/>
                <a:cs typeface="Times New Roman" panose="02020603050405020304" pitchFamily="18" charset="0"/>
              </a:rPr>
              <a:t>～</a:t>
            </a:r>
            <a:r>
              <a:rPr lang="en-US" altLang="ja-JP" sz="1200" b="1" kern="100" dirty="0" smtClean="0">
                <a:latin typeface="+mn-ea"/>
                <a:cs typeface="Times New Roman" panose="02020603050405020304" pitchFamily="18" charset="0"/>
              </a:rPr>
              <a:t>15</a:t>
            </a:r>
            <a:r>
              <a:rPr lang="ja-JP" altLang="en-US" sz="1200" b="1" kern="100" dirty="0" smtClean="0">
                <a:latin typeface="+mn-ea"/>
                <a:cs typeface="Times New Roman" panose="02020603050405020304" pitchFamily="18" charset="0"/>
              </a:rPr>
              <a:t>：</a:t>
            </a:r>
            <a:r>
              <a:rPr lang="en-US" altLang="ja-JP" sz="1200" b="1" kern="100" dirty="0" smtClean="0">
                <a:latin typeface="+mn-ea"/>
                <a:cs typeface="Times New Roman" panose="02020603050405020304" pitchFamily="18" charset="0"/>
              </a:rPr>
              <a:t>00</a:t>
            </a:r>
            <a:r>
              <a:rPr lang="ja-JP" altLang="en-US" sz="1200" b="1" kern="100" dirty="0" smtClean="0">
                <a:latin typeface="+mn-ea"/>
                <a:cs typeface="Times New Roman" panose="02020603050405020304" pitchFamily="18" charset="0"/>
              </a:rPr>
              <a:t> </a:t>
            </a:r>
            <a:endParaRPr lang="en-US" altLang="ja-JP" sz="1200" b="1" kern="100" dirty="0" smtClean="0">
              <a:latin typeface="+mn-ea"/>
              <a:cs typeface="Times New Roman" panose="02020603050405020304" pitchFamily="18" charset="0"/>
            </a:endParaRPr>
          </a:p>
          <a:p>
            <a:pPr>
              <a:lnSpc>
                <a:spcPts val="1800"/>
              </a:lnSpc>
            </a:pPr>
            <a:r>
              <a:rPr lang="ja-JP" altLang="en-US" sz="1050" b="1" kern="100" dirty="0">
                <a:latin typeface="+mn-ea"/>
                <a:cs typeface="Times New Roman" panose="02020603050405020304" pitchFamily="18" charset="0"/>
              </a:rPr>
              <a:t>　</a:t>
            </a:r>
            <a:r>
              <a:rPr lang="ja-JP" altLang="en-US" sz="1050" b="1" kern="100" dirty="0" smtClean="0">
                <a:latin typeface="+mn-ea"/>
                <a:cs typeface="Times New Roman" panose="02020603050405020304" pitchFamily="18" charset="0"/>
              </a:rPr>
              <a:t>　</a:t>
            </a:r>
            <a:r>
              <a:rPr lang="ja-JP" altLang="en-US" sz="1050" kern="100" dirty="0" smtClean="0">
                <a:latin typeface="+mn-ea"/>
                <a:cs typeface="Times New Roman" panose="02020603050405020304" pitchFamily="18" charset="0"/>
              </a:rPr>
              <a:t> </a:t>
            </a:r>
            <a:r>
              <a:rPr lang="ja-JP" altLang="ja-JP" sz="1050" kern="100" dirty="0" smtClean="0">
                <a:latin typeface="+mn-ea"/>
                <a:cs typeface="Times New Roman" panose="02020603050405020304" pitchFamily="18" charset="0"/>
              </a:rPr>
              <a:t>受付場所</a:t>
            </a:r>
            <a:r>
              <a:rPr lang="ja-JP" altLang="en-US" sz="1050" kern="100" dirty="0" smtClean="0">
                <a:latin typeface="+mn-ea"/>
                <a:cs typeface="Times New Roman" panose="02020603050405020304" pitchFamily="18" charset="0"/>
              </a:rPr>
              <a:t>　：</a:t>
            </a:r>
            <a:r>
              <a:rPr lang="ja-JP" altLang="ja-JP" sz="1050" kern="100" dirty="0" smtClean="0">
                <a:latin typeface="+mn-ea"/>
                <a:cs typeface="Times New Roman" panose="02020603050405020304" pitchFamily="18" charset="0"/>
              </a:rPr>
              <a:t>　横浜美術友の会アトリエ（港陽ビル</a:t>
            </a:r>
            <a:r>
              <a:rPr lang="en-US" altLang="ja-JP" sz="1050" kern="100" dirty="0" smtClean="0">
                <a:latin typeface="+mn-ea"/>
                <a:cs typeface="Times New Roman" panose="02020603050405020304" pitchFamily="18" charset="0"/>
              </a:rPr>
              <a:t>6</a:t>
            </a:r>
            <a:r>
              <a:rPr lang="ja-JP" altLang="ja-JP" sz="1050" kern="100" dirty="0" smtClean="0">
                <a:latin typeface="+mn-ea"/>
                <a:cs typeface="Times New Roman" panose="02020603050405020304" pitchFamily="18" charset="0"/>
              </a:rPr>
              <a:t>階）</a:t>
            </a:r>
            <a:r>
              <a:rPr lang="en-US" altLang="ja-JP" sz="1050" kern="100" dirty="0" smtClean="0">
                <a:latin typeface="+mn-ea"/>
                <a:cs typeface="Times New Roman" panose="02020603050405020304" pitchFamily="18" charset="0"/>
              </a:rPr>
              <a:t> </a:t>
            </a:r>
            <a:r>
              <a:rPr lang="ja-JP" altLang="en-US" sz="1050" kern="100" dirty="0" smtClean="0">
                <a:latin typeface="+mn-ea"/>
                <a:cs typeface="Times New Roman" panose="02020603050405020304" pitchFamily="18" charset="0"/>
              </a:rPr>
              <a:t>　　　　　</a:t>
            </a:r>
            <a:endParaRPr lang="en-US" altLang="ja-JP" sz="1050" kern="100" dirty="0" smtClean="0">
              <a:latin typeface="+mn-ea"/>
              <a:cs typeface="Times New Roman" panose="02020603050405020304" pitchFamily="18" charset="0"/>
            </a:endParaRPr>
          </a:p>
          <a:p>
            <a:pPr>
              <a:lnSpc>
                <a:spcPts val="1800"/>
              </a:lnSpc>
            </a:pPr>
            <a:r>
              <a:rPr lang="ja-JP" altLang="en-US" sz="1050" kern="100" dirty="0" smtClean="0">
                <a:latin typeface="+mn-ea"/>
                <a:cs typeface="Times New Roman" panose="02020603050405020304" pitchFamily="18" charset="0"/>
              </a:rPr>
              <a:t>（２）</a:t>
            </a:r>
            <a:r>
              <a:rPr lang="en-US" altLang="ja-JP" sz="1050" kern="100" dirty="0">
                <a:latin typeface="+mn-ea"/>
                <a:cs typeface="Times New Roman" panose="02020603050405020304" pitchFamily="18" charset="0"/>
              </a:rPr>
              <a:t>4</a:t>
            </a:r>
            <a:r>
              <a:rPr lang="ja-JP" altLang="en-US" sz="1050" dirty="0" smtClean="0">
                <a:latin typeface="+mn-ea"/>
              </a:rPr>
              <a:t>月</a:t>
            </a:r>
            <a:r>
              <a:rPr lang="en-US" altLang="ja-JP" sz="1050" dirty="0" smtClean="0">
                <a:latin typeface="+mn-ea"/>
              </a:rPr>
              <a:t>2</a:t>
            </a:r>
            <a:r>
              <a:rPr lang="en-US" altLang="ja-JP" sz="1050" dirty="0">
                <a:latin typeface="+mn-ea"/>
              </a:rPr>
              <a:t>3</a:t>
            </a:r>
            <a:r>
              <a:rPr lang="ja-JP" altLang="en-US" sz="1050" dirty="0" smtClean="0">
                <a:latin typeface="+mn-ea"/>
              </a:rPr>
              <a:t>日（月）</a:t>
            </a:r>
            <a:r>
              <a:rPr lang="ja-JP" altLang="ja-JP" sz="1050" dirty="0" smtClean="0">
                <a:latin typeface="+mn-ea"/>
              </a:rPr>
              <a:t>以降は、</a:t>
            </a:r>
            <a:r>
              <a:rPr lang="ja-JP" altLang="ja-JP" sz="1050" kern="100" dirty="0" smtClean="0">
                <a:latin typeface="+mn-ea"/>
                <a:cs typeface="Times New Roman" panose="02020603050405020304" pitchFamily="18" charset="0"/>
              </a:rPr>
              <a:t>講座開催日前日まで</a:t>
            </a:r>
            <a:r>
              <a:rPr lang="ja-JP" altLang="en-US" sz="1050" kern="100" dirty="0" smtClean="0">
                <a:latin typeface="+mn-ea"/>
                <a:cs typeface="Times New Roman" panose="02020603050405020304" pitchFamily="18" charset="0"/>
              </a:rPr>
              <a:t>、</a:t>
            </a:r>
            <a:r>
              <a:rPr lang="ja-JP" altLang="ja-JP" sz="1050" dirty="0" smtClean="0">
                <a:latin typeface="+mn-ea"/>
              </a:rPr>
              <a:t>電話、メール、ＦＡＸで</a:t>
            </a:r>
            <a:endParaRPr lang="en-US" altLang="ja-JP" sz="1050" dirty="0" smtClean="0">
              <a:latin typeface="+mn-ea"/>
            </a:endParaRPr>
          </a:p>
          <a:p>
            <a:pPr>
              <a:lnSpc>
                <a:spcPts val="1800"/>
              </a:lnSpc>
            </a:pPr>
            <a:r>
              <a:rPr lang="ja-JP" altLang="en-US" sz="1050" dirty="0">
                <a:latin typeface="+mn-ea"/>
              </a:rPr>
              <a:t>　</a:t>
            </a:r>
            <a:r>
              <a:rPr lang="ja-JP" altLang="en-US" sz="1050" dirty="0" smtClean="0">
                <a:latin typeface="+mn-ea"/>
              </a:rPr>
              <a:t>　　</a:t>
            </a:r>
            <a:r>
              <a:rPr lang="ja-JP" altLang="ja-JP" sz="1050" dirty="0" smtClean="0">
                <a:latin typeface="+mn-ea"/>
              </a:rPr>
              <a:t>受付け</a:t>
            </a:r>
            <a:r>
              <a:rPr lang="ja-JP" altLang="en-US" sz="1050" dirty="0" smtClean="0">
                <a:latin typeface="+mn-ea"/>
              </a:rPr>
              <a:t>し</a:t>
            </a:r>
            <a:r>
              <a:rPr lang="ja-JP" altLang="ja-JP" sz="1050" dirty="0" smtClean="0">
                <a:latin typeface="+mn-ea"/>
              </a:rPr>
              <a:t>ます。</a:t>
            </a:r>
            <a:r>
              <a:rPr lang="ja-JP" altLang="en-US" sz="1050" dirty="0" smtClean="0">
                <a:latin typeface="+mn-ea"/>
              </a:rPr>
              <a:t>（</a:t>
            </a:r>
            <a:r>
              <a:rPr lang="en-US" altLang="ja-JP" sz="1050" dirty="0" smtClean="0">
                <a:latin typeface="+mn-ea"/>
              </a:rPr>
              <a:t>10:00</a:t>
            </a:r>
            <a:r>
              <a:rPr lang="ja-JP" altLang="en-US" sz="1050" dirty="0" smtClean="0">
                <a:latin typeface="+mn-ea"/>
              </a:rPr>
              <a:t>～</a:t>
            </a:r>
            <a:r>
              <a:rPr lang="en-US" altLang="ja-JP" sz="1050" dirty="0" smtClean="0">
                <a:latin typeface="+mn-ea"/>
              </a:rPr>
              <a:t>16:00</a:t>
            </a:r>
            <a:r>
              <a:rPr lang="ja-JP" altLang="en-US" sz="1050" dirty="0" smtClean="0">
                <a:latin typeface="+mn-ea"/>
              </a:rPr>
              <a:t>）</a:t>
            </a:r>
            <a:r>
              <a:rPr lang="ja-JP" altLang="en-US" sz="1050" kern="100" dirty="0" smtClean="0">
                <a:latin typeface="+mn-ea"/>
                <a:cs typeface="Times New Roman" panose="02020603050405020304" pitchFamily="18" charset="0"/>
              </a:rPr>
              <a:t>　</a:t>
            </a:r>
            <a:r>
              <a:rPr lang="ja-JP" altLang="ja-JP" sz="1050" kern="100" dirty="0" smtClean="0">
                <a:latin typeface="+mn-ea"/>
                <a:cs typeface="Times New Roman" panose="02020603050405020304" pitchFamily="18" charset="0"/>
              </a:rPr>
              <a:t>但し</a:t>
            </a:r>
            <a:r>
              <a:rPr lang="ja-JP" altLang="en-US" sz="1050" kern="100" dirty="0" smtClean="0">
                <a:latin typeface="+mn-ea"/>
                <a:cs typeface="Times New Roman" panose="02020603050405020304" pitchFamily="18" charset="0"/>
              </a:rPr>
              <a:t>、絵画教室の</a:t>
            </a:r>
            <a:r>
              <a:rPr lang="ja-JP" altLang="ja-JP" sz="1050" kern="100" dirty="0" smtClean="0">
                <a:latin typeface="+mn-ea"/>
                <a:cs typeface="Times New Roman" panose="02020603050405020304" pitchFamily="18" charset="0"/>
              </a:rPr>
              <a:t>休講日は除きます。</a:t>
            </a:r>
            <a:endParaRPr lang="en-US" altLang="ja-JP" sz="1050" kern="100" dirty="0" smtClean="0">
              <a:latin typeface="+mn-ea"/>
              <a:cs typeface="Times New Roman" panose="02020603050405020304" pitchFamily="18" charset="0"/>
            </a:endParaRPr>
          </a:p>
          <a:p>
            <a:pPr>
              <a:lnSpc>
                <a:spcPts val="1800"/>
              </a:lnSpc>
            </a:pPr>
            <a:r>
              <a:rPr lang="ja-JP" altLang="en-US" sz="1050" kern="100" dirty="0" smtClean="0">
                <a:latin typeface="+mn-ea"/>
                <a:cs typeface="Times New Roman" panose="02020603050405020304" pitchFamily="18" charset="0"/>
              </a:rPr>
              <a:t>（３）申し込みは、受付</a:t>
            </a:r>
            <a:r>
              <a:rPr lang="ja-JP" altLang="ja-JP" sz="1050" kern="100" dirty="0" smtClean="0">
                <a:latin typeface="+mn-ea"/>
                <a:cs typeface="Times New Roman" panose="02020603050405020304" pitchFamily="18" charset="0"/>
              </a:rPr>
              <a:t>期間中でも定員になり次第締切ります</a:t>
            </a:r>
            <a:r>
              <a:rPr lang="ja-JP" altLang="en-US" sz="1050" kern="100" dirty="0" smtClean="0">
                <a:latin typeface="+mn-ea"/>
                <a:cs typeface="Times New Roman" panose="02020603050405020304" pitchFamily="18" charset="0"/>
              </a:rPr>
              <a:t>。</a:t>
            </a:r>
            <a:endParaRPr lang="en-US" altLang="ja-JP" sz="1050" kern="100" dirty="0" smtClean="0">
              <a:latin typeface="+mn-ea"/>
              <a:cs typeface="Times New Roman" panose="02020603050405020304" pitchFamily="18" charset="0"/>
            </a:endParaRPr>
          </a:p>
          <a:p>
            <a:pPr>
              <a:lnSpc>
                <a:spcPts val="1800"/>
              </a:lnSpc>
            </a:pPr>
            <a:r>
              <a:rPr lang="ja-JP" altLang="en-US" sz="1050" kern="100" dirty="0" smtClean="0">
                <a:latin typeface="+mn-ea"/>
                <a:cs typeface="Times New Roman" panose="02020603050405020304" pitchFamily="18" charset="0"/>
              </a:rPr>
              <a:t>　 　</a:t>
            </a:r>
            <a:r>
              <a:rPr lang="ja-JP" altLang="ja-JP" sz="1050" kern="100" dirty="0" smtClean="0">
                <a:latin typeface="+mn-ea"/>
                <a:cs typeface="Times New Roman" panose="02020603050405020304" pitchFamily="18" charset="0"/>
              </a:rPr>
              <a:t>キャンセル待ちを、若干名</a:t>
            </a:r>
            <a:r>
              <a:rPr lang="ja-JP" altLang="en-US" sz="1050" kern="100" dirty="0" smtClean="0">
                <a:latin typeface="+mn-ea"/>
                <a:cs typeface="Times New Roman" panose="02020603050405020304" pitchFamily="18" charset="0"/>
              </a:rPr>
              <a:t>受付け</a:t>
            </a:r>
            <a:r>
              <a:rPr lang="ja-JP" altLang="ja-JP" sz="1050" kern="100" dirty="0" smtClean="0">
                <a:latin typeface="+mn-ea"/>
                <a:cs typeface="Times New Roman" panose="02020603050405020304" pitchFamily="18" charset="0"/>
              </a:rPr>
              <a:t>ます</a:t>
            </a:r>
            <a:r>
              <a:rPr lang="ja-JP" altLang="en-US" sz="1050" kern="100" dirty="0" smtClean="0">
                <a:latin typeface="+mn-ea"/>
                <a:cs typeface="Times New Roman" panose="02020603050405020304" pitchFamily="18" charset="0"/>
              </a:rPr>
              <a:t>。</a:t>
            </a:r>
            <a:endParaRPr lang="en-US" altLang="ja-JP" sz="1050" kern="100" dirty="0" smtClean="0">
              <a:latin typeface="+mn-ea"/>
              <a:cs typeface="Times New Roman" panose="02020603050405020304" pitchFamily="18" charset="0"/>
            </a:endParaRPr>
          </a:p>
          <a:p>
            <a:pPr>
              <a:lnSpc>
                <a:spcPts val="1800"/>
              </a:lnSpc>
            </a:pPr>
            <a:r>
              <a:rPr lang="ja-JP" altLang="en-US" sz="1050" kern="100" dirty="0" smtClean="0">
                <a:latin typeface="+mn-ea"/>
                <a:cs typeface="Times New Roman" panose="02020603050405020304" pitchFamily="18" charset="0"/>
              </a:rPr>
              <a:t>（４）１</a:t>
            </a:r>
            <a:r>
              <a:rPr lang="ja-JP" altLang="ja-JP" sz="1050" kern="100" dirty="0" smtClean="0">
                <a:latin typeface="+mn-ea"/>
                <a:cs typeface="Times New Roman" panose="02020603050405020304" pitchFamily="18" charset="0"/>
              </a:rPr>
              <a:t>枚の申込書で、複数講座にお申し込み頂けます。</a:t>
            </a:r>
            <a:endParaRPr lang="en-US" altLang="ja-JP" sz="1050" kern="100" dirty="0" smtClean="0">
              <a:latin typeface="+mn-ea"/>
              <a:cs typeface="Times New Roman" panose="02020603050405020304" pitchFamily="18" charset="0"/>
            </a:endParaRPr>
          </a:p>
          <a:p>
            <a:pPr>
              <a:lnSpc>
                <a:spcPts val="1800"/>
              </a:lnSpc>
            </a:pPr>
            <a:r>
              <a:rPr lang="ja-JP" altLang="en-US" sz="1050" kern="100" dirty="0" smtClean="0">
                <a:latin typeface="+mn-ea"/>
                <a:cs typeface="Times New Roman" panose="02020603050405020304" pitchFamily="18" charset="0"/>
              </a:rPr>
              <a:t>　　　</a:t>
            </a:r>
            <a:r>
              <a:rPr lang="ja-JP" altLang="ja-JP" sz="1050" kern="100" dirty="0" smtClean="0">
                <a:latin typeface="+mn-ea"/>
                <a:cs typeface="Times New Roman" panose="02020603050405020304" pitchFamily="18" charset="0"/>
              </a:rPr>
              <a:t>友人等</a:t>
            </a:r>
            <a:r>
              <a:rPr lang="ja-JP" altLang="en-US" sz="1050" kern="100" dirty="0" smtClean="0">
                <a:latin typeface="+mn-ea"/>
                <a:cs typeface="Times New Roman" panose="02020603050405020304" pitchFamily="18" charset="0"/>
              </a:rPr>
              <a:t>、</a:t>
            </a:r>
            <a:r>
              <a:rPr lang="ja-JP" altLang="ja-JP" sz="1050" kern="100" dirty="0" smtClean="0">
                <a:latin typeface="+mn-ea"/>
                <a:cs typeface="Times New Roman" panose="02020603050405020304" pitchFamily="18" charset="0"/>
              </a:rPr>
              <a:t>複数</a:t>
            </a:r>
            <a:r>
              <a:rPr lang="ja-JP" altLang="en-US" sz="1050" kern="100" dirty="0">
                <a:latin typeface="+mn-ea"/>
                <a:cs typeface="Times New Roman" panose="02020603050405020304" pitchFamily="18" charset="0"/>
              </a:rPr>
              <a:t>人</a:t>
            </a:r>
            <a:r>
              <a:rPr lang="ja-JP" altLang="en-US" sz="1050" kern="100" dirty="0" smtClean="0">
                <a:latin typeface="+mn-ea"/>
                <a:cs typeface="Times New Roman" panose="02020603050405020304" pitchFamily="18" charset="0"/>
              </a:rPr>
              <a:t>の</a:t>
            </a:r>
            <a:r>
              <a:rPr lang="ja-JP" altLang="ja-JP" sz="1050" kern="100" dirty="0" smtClean="0">
                <a:latin typeface="+mn-ea"/>
                <a:cs typeface="Times New Roman" panose="02020603050405020304" pitchFamily="18" charset="0"/>
              </a:rPr>
              <a:t>申込みをされる方</a:t>
            </a:r>
            <a:r>
              <a:rPr lang="ja-JP" altLang="en-US" sz="1050" kern="100" dirty="0" smtClean="0">
                <a:latin typeface="+mn-ea"/>
                <a:cs typeface="Times New Roman" panose="02020603050405020304" pitchFamily="18" charset="0"/>
              </a:rPr>
              <a:t>は１人</a:t>
            </a:r>
            <a:r>
              <a:rPr lang="ja-JP" altLang="ja-JP" sz="1050" kern="100" dirty="0" smtClean="0">
                <a:latin typeface="+mn-ea"/>
                <a:cs typeface="Times New Roman" panose="02020603050405020304" pitchFamily="18" charset="0"/>
              </a:rPr>
              <a:t>毎に並びなおして頂きます。</a:t>
            </a:r>
            <a:endParaRPr lang="en-US" altLang="ja-JP" sz="1050" kern="100" dirty="0" smtClean="0">
              <a:latin typeface="+mn-ea"/>
              <a:cs typeface="Times New Roman" panose="02020603050405020304" pitchFamily="18" charset="0"/>
            </a:endParaRPr>
          </a:p>
          <a:p>
            <a:pPr>
              <a:lnSpc>
                <a:spcPts val="1800"/>
              </a:lnSpc>
            </a:pPr>
            <a:r>
              <a:rPr lang="ja-JP" altLang="en-US" sz="1150" b="1" kern="100" dirty="0" smtClean="0">
                <a:latin typeface="+mn-ea"/>
                <a:cs typeface="Times New Roman" panose="02020603050405020304" pitchFamily="18" charset="0"/>
              </a:rPr>
              <a:t>（５）</a:t>
            </a:r>
            <a:r>
              <a:rPr lang="ja-JP" altLang="en-US" sz="1150" b="1" u="sng" kern="100" dirty="0" smtClean="0">
                <a:latin typeface="+mn-ea"/>
                <a:cs typeface="Times New Roman" panose="02020603050405020304" pitchFamily="18" charset="0"/>
              </a:rPr>
              <a:t>円滑な受付を行うために、申込書、領収書ともに金額を含め、用紙の</a:t>
            </a:r>
            <a:endParaRPr lang="en-US" altLang="ja-JP" sz="1150" b="1" u="sng" kern="100" dirty="0" smtClean="0">
              <a:latin typeface="+mn-ea"/>
              <a:cs typeface="Times New Roman" panose="02020603050405020304" pitchFamily="18" charset="0"/>
            </a:endParaRPr>
          </a:p>
          <a:p>
            <a:pPr>
              <a:lnSpc>
                <a:spcPts val="1800"/>
              </a:lnSpc>
            </a:pPr>
            <a:r>
              <a:rPr lang="ja-JP" altLang="en-US" sz="1150" b="1" kern="100" dirty="0">
                <a:latin typeface="+mn-ea"/>
                <a:cs typeface="Times New Roman" panose="02020603050405020304" pitchFamily="18" charset="0"/>
              </a:rPr>
              <a:t>　</a:t>
            </a:r>
            <a:r>
              <a:rPr lang="ja-JP" altLang="en-US" sz="1150" b="1" kern="100" dirty="0" smtClean="0">
                <a:latin typeface="+mn-ea"/>
                <a:cs typeface="Times New Roman" panose="02020603050405020304" pitchFamily="18" charset="0"/>
              </a:rPr>
              <a:t>　</a:t>
            </a:r>
            <a:r>
              <a:rPr lang="ja-JP" altLang="en-US" sz="1150" b="1" u="sng" kern="100" dirty="0" smtClean="0">
                <a:latin typeface="+mn-ea"/>
                <a:cs typeface="Times New Roman" panose="02020603050405020304" pitchFamily="18" charset="0"/>
              </a:rPr>
              <a:t>太枠内</a:t>
            </a:r>
            <a:r>
              <a:rPr lang="ja-JP" altLang="en-US" sz="1150" b="1" u="sng" kern="100" dirty="0">
                <a:latin typeface="+mn-ea"/>
                <a:cs typeface="Times New Roman" panose="02020603050405020304" pitchFamily="18" charset="0"/>
              </a:rPr>
              <a:t>を予めすべて</a:t>
            </a:r>
            <a:r>
              <a:rPr lang="ja-JP" altLang="en-US" sz="1150" b="1" u="sng" kern="100" dirty="0" smtClean="0">
                <a:latin typeface="+mn-ea"/>
                <a:cs typeface="Times New Roman" panose="02020603050405020304" pitchFamily="18" charset="0"/>
              </a:rPr>
              <a:t>記入願います。会員番号も必ず記入願います。</a:t>
            </a:r>
            <a:endParaRPr lang="en-US" altLang="ja-JP" sz="1150" b="1" u="sng" kern="100" dirty="0" smtClean="0">
              <a:latin typeface="+mn-ea"/>
              <a:cs typeface="Times New Roman" panose="02020603050405020304" pitchFamily="18" charset="0"/>
            </a:endParaRPr>
          </a:p>
          <a:p>
            <a:pPr>
              <a:lnSpc>
                <a:spcPts val="1800"/>
              </a:lnSpc>
            </a:pPr>
            <a:r>
              <a:rPr lang="ja-JP" altLang="en-US" sz="1150" b="1" kern="100" dirty="0" smtClean="0">
                <a:latin typeface="+mn-ea"/>
                <a:cs typeface="Times New Roman" panose="02020603050405020304" pitchFamily="18" charset="0"/>
              </a:rPr>
              <a:t>（６）</a:t>
            </a:r>
            <a:r>
              <a:rPr lang="ja-JP" altLang="en-US" sz="1150" b="1" u="sng" kern="100" dirty="0" smtClean="0">
                <a:latin typeface="+mn-ea"/>
                <a:cs typeface="Times New Roman" panose="02020603050405020304" pitchFamily="18" charset="0"/>
              </a:rPr>
              <a:t>できるだけ釣銭の無いよう準備をお願いします。</a:t>
            </a:r>
            <a:r>
              <a:rPr lang="ja-JP" altLang="en-US" sz="1150" kern="100" dirty="0" smtClean="0">
                <a:latin typeface="+mn-ea"/>
                <a:cs typeface="Times New Roman" panose="02020603050405020304" pitchFamily="18" charset="0"/>
              </a:rPr>
              <a:t>　</a:t>
            </a:r>
            <a:r>
              <a:rPr lang="ja-JP" altLang="en-US" sz="1150" b="1" kern="100" dirty="0" smtClean="0">
                <a:latin typeface="+mn-ea"/>
                <a:cs typeface="Times New Roman" panose="02020603050405020304" pitchFamily="18" charset="0"/>
              </a:rPr>
              <a:t>　　</a:t>
            </a:r>
            <a:endParaRPr lang="en-US" altLang="ja-JP" sz="1150" b="1" kern="100" dirty="0" smtClean="0">
              <a:latin typeface="+mn-ea"/>
              <a:cs typeface="Times New Roman" panose="02020603050405020304" pitchFamily="18" charset="0"/>
            </a:endParaRPr>
          </a:p>
          <a:p>
            <a:pPr>
              <a:lnSpc>
                <a:spcPts val="1800"/>
              </a:lnSpc>
            </a:pPr>
            <a:r>
              <a:rPr lang="ja-JP" altLang="en-US" sz="1050" kern="100" dirty="0" smtClean="0">
                <a:latin typeface="+mn-ea"/>
                <a:cs typeface="Times New Roman" panose="02020603050405020304" pitchFamily="18" charset="0"/>
              </a:rPr>
              <a:t>（７）受付後の</a:t>
            </a:r>
            <a:r>
              <a:rPr lang="ja-JP" altLang="ja-JP" sz="1050" kern="100" dirty="0" smtClean="0">
                <a:latin typeface="+mn-ea"/>
                <a:cs typeface="Times New Roman" panose="02020603050405020304" pitchFamily="18" charset="0"/>
              </a:rPr>
              <a:t>キャンセル</a:t>
            </a:r>
            <a:r>
              <a:rPr lang="ja-JP" altLang="en-US" sz="1050" kern="100" dirty="0" smtClean="0">
                <a:latin typeface="+mn-ea"/>
                <a:cs typeface="Times New Roman" panose="02020603050405020304" pitchFamily="18" charset="0"/>
              </a:rPr>
              <a:t>は</a:t>
            </a:r>
            <a:r>
              <a:rPr lang="ja-JP" altLang="ja-JP" sz="1050" kern="100" dirty="0" smtClean="0">
                <a:latin typeface="+mn-ea"/>
                <a:cs typeface="Times New Roman" panose="02020603050405020304" pitchFamily="18" charset="0"/>
              </a:rPr>
              <a:t>横浜美術友の会運営規</a:t>
            </a:r>
            <a:r>
              <a:rPr lang="ja-JP" altLang="en-US" sz="1050" kern="100" dirty="0" smtClean="0">
                <a:latin typeface="+mn-ea"/>
                <a:cs typeface="Times New Roman" panose="02020603050405020304" pitchFamily="18" charset="0"/>
              </a:rPr>
              <a:t>約により取り扱います。</a:t>
            </a:r>
            <a:endParaRPr lang="en-US" altLang="ja-JP" sz="1050" kern="100" dirty="0" smtClean="0">
              <a:latin typeface="+mn-ea"/>
              <a:cs typeface="Times New Roman" panose="02020603050405020304" pitchFamily="18" charset="0"/>
            </a:endParaRPr>
          </a:p>
          <a:p>
            <a:pPr>
              <a:lnSpc>
                <a:spcPts val="1800"/>
              </a:lnSpc>
            </a:pPr>
            <a:r>
              <a:rPr lang="ja-JP" altLang="en-US" sz="1050" kern="100" dirty="0" smtClean="0">
                <a:latin typeface="+mn-ea"/>
                <a:cs typeface="Times New Roman" panose="02020603050405020304" pitchFamily="18" charset="0"/>
              </a:rPr>
              <a:t>（８）</a:t>
            </a:r>
            <a:r>
              <a:rPr lang="ja-JP" altLang="ja-JP" sz="1050" dirty="0" smtClean="0">
                <a:latin typeface="+mn-ea"/>
              </a:rPr>
              <a:t>申込みに関する</a:t>
            </a:r>
            <a:r>
              <a:rPr lang="ja-JP" altLang="en-US" sz="1050" dirty="0" smtClean="0">
                <a:latin typeface="+mn-ea"/>
              </a:rPr>
              <a:t>個人</a:t>
            </a:r>
            <a:r>
              <a:rPr lang="ja-JP" altLang="ja-JP" sz="1050" dirty="0" smtClean="0">
                <a:latin typeface="+mn-ea"/>
              </a:rPr>
              <a:t>情報は、当該行事に限定して使用します。</a:t>
            </a:r>
            <a:endParaRPr lang="en-US" altLang="ja-JP" sz="1050" dirty="0" smtClean="0">
              <a:latin typeface="+mn-ea"/>
            </a:endParaRPr>
          </a:p>
          <a:p>
            <a:pPr>
              <a:lnSpc>
                <a:spcPts val="1800"/>
              </a:lnSpc>
            </a:pPr>
            <a:r>
              <a:rPr lang="ja-JP" altLang="en-US" sz="1050" b="1" kern="100" dirty="0" smtClean="0">
                <a:latin typeface="+mn-ea"/>
                <a:cs typeface="Times New Roman" panose="02020603050405020304" pitchFamily="18" charset="0"/>
              </a:rPr>
              <a:t>　　</a:t>
            </a:r>
            <a:r>
              <a:rPr lang="en-US" altLang="ja-JP" sz="1050" b="1" kern="100" dirty="0" smtClean="0">
                <a:latin typeface="+mn-ea"/>
                <a:cs typeface="Times New Roman" panose="02020603050405020304" pitchFamily="18" charset="0"/>
              </a:rPr>
              <a:t>【</a:t>
            </a:r>
            <a:r>
              <a:rPr lang="ja-JP" altLang="en-US" sz="1050" b="1" kern="100" dirty="0" smtClean="0">
                <a:latin typeface="+mn-ea"/>
                <a:cs typeface="Times New Roman" panose="02020603050405020304" pitchFamily="18" charset="0"/>
              </a:rPr>
              <a:t>注</a:t>
            </a:r>
            <a:r>
              <a:rPr lang="en-US" altLang="ja-JP" sz="1050" b="1" kern="100" dirty="0" smtClean="0">
                <a:latin typeface="+mn-ea"/>
                <a:cs typeface="Times New Roman" panose="02020603050405020304" pitchFamily="18" charset="0"/>
              </a:rPr>
              <a:t>】</a:t>
            </a:r>
            <a:r>
              <a:rPr lang="ja-JP" altLang="en-US" sz="1050" b="1" kern="100" dirty="0" smtClean="0">
                <a:latin typeface="+mn-ea"/>
                <a:cs typeface="Times New Roman" panose="02020603050405020304" pitchFamily="18" charset="0"/>
              </a:rPr>
              <a:t> </a:t>
            </a:r>
            <a:r>
              <a:rPr lang="ja-JP" altLang="ja-JP" sz="1050" b="1" kern="100" dirty="0" smtClean="0">
                <a:latin typeface="+mn-ea"/>
                <a:cs typeface="Times New Roman" panose="02020603050405020304" pitchFamily="18" charset="0"/>
              </a:rPr>
              <a:t>初日は混み合うことが予想されます。ご了解願います</a:t>
            </a:r>
            <a:r>
              <a:rPr lang="ja-JP" altLang="en-US" sz="1050" b="1" kern="100" dirty="0" smtClean="0">
                <a:latin typeface="+mn-ea"/>
                <a:cs typeface="Times New Roman" panose="02020603050405020304" pitchFamily="18" charset="0"/>
              </a:rPr>
              <a:t>。</a:t>
            </a:r>
            <a:endParaRPr lang="en-US" altLang="ja-JP" sz="1050" b="1" kern="100" dirty="0">
              <a:latin typeface="+mn-ea"/>
              <a:cs typeface="Times New Roman" panose="02020603050405020304" pitchFamily="18" charset="0"/>
            </a:endParaRPr>
          </a:p>
          <a:p>
            <a:pPr>
              <a:lnSpc>
                <a:spcPts val="1800"/>
              </a:lnSpc>
            </a:pPr>
            <a:r>
              <a:rPr lang="ja-JP" altLang="en-US" sz="1050" b="1" kern="100" dirty="0" smtClean="0">
                <a:latin typeface="+mn-ea"/>
                <a:cs typeface="Times New Roman" panose="02020603050405020304" pitchFamily="18" charset="0"/>
              </a:rPr>
              <a:t>　</a:t>
            </a:r>
            <a:endParaRPr lang="en-US" altLang="ja-JP" sz="1050" b="1" kern="100" dirty="0" smtClean="0">
              <a:latin typeface="+mn-ea"/>
              <a:cs typeface="Times New Roman" panose="02020603050405020304" pitchFamily="18" charset="0"/>
            </a:endParaRPr>
          </a:p>
          <a:p>
            <a:pPr>
              <a:lnSpc>
                <a:spcPts val="1800"/>
              </a:lnSpc>
            </a:pPr>
            <a:r>
              <a:rPr lang="ja-JP" altLang="en-US" sz="1200" b="1" kern="100" dirty="0" smtClean="0">
                <a:latin typeface="+mn-ea"/>
                <a:cs typeface="Times New Roman" panose="02020603050405020304" pitchFamily="18" charset="0"/>
              </a:rPr>
              <a:t>今後の予定</a:t>
            </a:r>
            <a:endParaRPr lang="en-US" altLang="ja-JP" sz="1200" b="1" kern="100" dirty="0">
              <a:latin typeface="+mn-ea"/>
              <a:cs typeface="Times New Roman" panose="02020603050405020304" pitchFamily="18" charset="0"/>
            </a:endParaRPr>
          </a:p>
        </p:txBody>
      </p:sp>
      <p:sp>
        <p:nvSpPr>
          <p:cNvPr id="22" name="テキスト ボックス 21"/>
          <p:cNvSpPr txBox="1"/>
          <p:nvPr/>
        </p:nvSpPr>
        <p:spPr>
          <a:xfrm>
            <a:off x="611442" y="4829062"/>
            <a:ext cx="3985323" cy="2528897"/>
          </a:xfrm>
          <a:prstGeom prst="rect">
            <a:avLst/>
          </a:prstGeom>
          <a:noFill/>
          <a:ln w="19050">
            <a:noFill/>
          </a:ln>
        </p:spPr>
        <p:txBody>
          <a:bodyPr wrap="square" rtlCol="0">
            <a:spAutoFit/>
          </a:bodyPr>
          <a:lstStyle/>
          <a:p>
            <a:pPr algn="ctr"/>
            <a:endParaRPr lang="en-US" altLang="ja-JP" sz="600" b="1" dirty="0">
              <a:latin typeface="+mn-ea"/>
            </a:endParaRPr>
          </a:p>
          <a:p>
            <a:pPr algn="ctr">
              <a:lnSpc>
                <a:spcPts val="1700"/>
              </a:lnSpc>
            </a:pPr>
            <a:endParaRPr lang="en-US" altLang="ja-JP" sz="2000" dirty="0" smtClean="0">
              <a:latin typeface="+mn-ea"/>
            </a:endParaRPr>
          </a:p>
          <a:p>
            <a:pPr algn="ctr">
              <a:lnSpc>
                <a:spcPts val="1700"/>
              </a:lnSpc>
            </a:pPr>
            <a:r>
              <a:rPr lang="ja-JP" altLang="en-US" sz="2000" b="1" dirty="0" smtClean="0">
                <a:latin typeface="+mn-ea"/>
              </a:rPr>
              <a:t>第</a:t>
            </a:r>
            <a:r>
              <a:rPr lang="en-US" altLang="ja-JP" sz="2000" b="1" dirty="0" smtClean="0">
                <a:latin typeface="+mn-ea"/>
              </a:rPr>
              <a:t>41</a:t>
            </a:r>
            <a:r>
              <a:rPr lang="ja-JP" altLang="en-US" sz="2000" b="1" dirty="0" smtClean="0">
                <a:latin typeface="+mn-ea"/>
              </a:rPr>
              <a:t>回　ヨコハマ日曜画家展</a:t>
            </a:r>
            <a:endParaRPr lang="en-US" altLang="ja-JP" sz="2000" b="1" dirty="0" smtClean="0">
              <a:latin typeface="+mn-ea"/>
            </a:endParaRPr>
          </a:p>
          <a:p>
            <a:pPr algn="ctr"/>
            <a:r>
              <a:rPr lang="ja-JP" altLang="en-US" sz="1200" b="1" dirty="0" smtClean="0">
                <a:solidFill>
                  <a:srgbClr val="002060"/>
                </a:solidFill>
                <a:latin typeface="+mn-ea"/>
              </a:rPr>
              <a:t>　　　　　　</a:t>
            </a:r>
            <a:endParaRPr lang="en-US" altLang="ja-JP" sz="1200" b="1" dirty="0" smtClean="0">
              <a:solidFill>
                <a:srgbClr val="002060"/>
              </a:solidFill>
              <a:latin typeface="+mn-ea"/>
            </a:endParaRPr>
          </a:p>
          <a:p>
            <a:pPr algn="ctr">
              <a:lnSpc>
                <a:spcPts val="1800"/>
              </a:lnSpc>
            </a:pPr>
            <a:r>
              <a:rPr lang="ja-JP" altLang="en-US" sz="1200" b="1" dirty="0" smtClean="0">
                <a:latin typeface="+mn-ea"/>
              </a:rPr>
              <a:t>平成</a:t>
            </a:r>
            <a:r>
              <a:rPr lang="en-US" altLang="ja-JP" sz="1200" b="1" dirty="0" smtClean="0">
                <a:latin typeface="+mn-ea"/>
              </a:rPr>
              <a:t>30</a:t>
            </a:r>
            <a:r>
              <a:rPr lang="ja-JP" altLang="en-US" sz="1200" b="1" dirty="0" smtClean="0">
                <a:latin typeface="+mn-ea"/>
              </a:rPr>
              <a:t>年</a:t>
            </a:r>
            <a:r>
              <a:rPr lang="en-US" altLang="ja-JP" sz="1200" b="1" dirty="0" smtClean="0">
                <a:latin typeface="+mn-ea"/>
              </a:rPr>
              <a:t>5</a:t>
            </a:r>
            <a:r>
              <a:rPr lang="ja-JP" altLang="en-US" sz="1200" b="1" dirty="0">
                <a:latin typeface="+mn-ea"/>
              </a:rPr>
              <a:t>月</a:t>
            </a:r>
            <a:r>
              <a:rPr lang="en-US" altLang="ja-JP" sz="1200" b="1" dirty="0">
                <a:latin typeface="+mn-ea"/>
              </a:rPr>
              <a:t>30</a:t>
            </a:r>
            <a:r>
              <a:rPr lang="ja-JP" altLang="en-US" sz="1200" b="1" dirty="0">
                <a:latin typeface="+mn-ea"/>
              </a:rPr>
              <a:t>日（水）～</a:t>
            </a:r>
            <a:r>
              <a:rPr lang="en-US" altLang="ja-JP" sz="1200" b="1" dirty="0">
                <a:latin typeface="+mn-ea"/>
              </a:rPr>
              <a:t>6</a:t>
            </a:r>
            <a:r>
              <a:rPr lang="ja-JP" altLang="en-US" sz="1200" b="1" dirty="0">
                <a:latin typeface="+mn-ea"/>
              </a:rPr>
              <a:t>月</a:t>
            </a:r>
            <a:r>
              <a:rPr lang="en-US" altLang="ja-JP" sz="1200" b="1" dirty="0">
                <a:latin typeface="+mn-ea"/>
              </a:rPr>
              <a:t>4</a:t>
            </a:r>
            <a:r>
              <a:rPr lang="ja-JP" altLang="en-US" sz="1200" b="1" dirty="0">
                <a:latin typeface="+mn-ea"/>
              </a:rPr>
              <a:t>日（月）</a:t>
            </a:r>
          </a:p>
          <a:p>
            <a:pPr algn="ctr">
              <a:lnSpc>
                <a:spcPts val="1800"/>
              </a:lnSpc>
            </a:pPr>
            <a:r>
              <a:rPr lang="en-US" altLang="ja-JP" sz="1200" b="1" dirty="0" smtClean="0">
                <a:latin typeface="+mn-ea"/>
              </a:rPr>
              <a:t>10</a:t>
            </a:r>
            <a:r>
              <a:rPr lang="ja-JP" altLang="en-US" sz="1200" b="1" dirty="0" smtClean="0">
                <a:latin typeface="+mn-ea"/>
              </a:rPr>
              <a:t>：</a:t>
            </a:r>
            <a:r>
              <a:rPr lang="en-US" altLang="ja-JP" sz="1200" b="1" dirty="0">
                <a:latin typeface="+mn-ea"/>
              </a:rPr>
              <a:t>00</a:t>
            </a:r>
            <a:r>
              <a:rPr lang="ja-JP" altLang="en-US" sz="1200" b="1" dirty="0">
                <a:latin typeface="+mn-ea"/>
              </a:rPr>
              <a:t>～</a:t>
            </a:r>
            <a:r>
              <a:rPr lang="en-US" altLang="ja-JP" sz="1200" b="1" dirty="0">
                <a:latin typeface="+mn-ea"/>
              </a:rPr>
              <a:t>18</a:t>
            </a:r>
            <a:r>
              <a:rPr lang="ja-JP" altLang="en-US" sz="1200" b="1" dirty="0">
                <a:latin typeface="+mn-ea"/>
              </a:rPr>
              <a:t>：</a:t>
            </a:r>
            <a:r>
              <a:rPr lang="en-US" altLang="ja-JP" sz="1200" b="1" dirty="0">
                <a:latin typeface="+mn-ea"/>
              </a:rPr>
              <a:t>00</a:t>
            </a:r>
            <a:r>
              <a:rPr lang="ja-JP" altLang="en-US" sz="1200" b="1" dirty="0">
                <a:latin typeface="+mn-ea"/>
              </a:rPr>
              <a:t> （最終日～</a:t>
            </a:r>
            <a:r>
              <a:rPr lang="en-US" altLang="ja-JP" sz="1200" b="1" dirty="0">
                <a:latin typeface="+mn-ea"/>
              </a:rPr>
              <a:t>15</a:t>
            </a:r>
            <a:r>
              <a:rPr lang="ja-JP" altLang="en-US" sz="1200" b="1" dirty="0">
                <a:latin typeface="+mn-ea"/>
              </a:rPr>
              <a:t>：</a:t>
            </a:r>
            <a:r>
              <a:rPr lang="en-US" altLang="ja-JP" sz="1200" b="1" dirty="0">
                <a:latin typeface="+mn-ea"/>
              </a:rPr>
              <a:t>00</a:t>
            </a:r>
            <a:r>
              <a:rPr lang="ja-JP" altLang="en-US" sz="1200" b="1" dirty="0">
                <a:latin typeface="+mn-ea"/>
              </a:rPr>
              <a:t>）</a:t>
            </a:r>
            <a:endParaRPr lang="en-US" altLang="ja-JP" sz="1200" b="1" dirty="0">
              <a:latin typeface="+mn-ea"/>
            </a:endParaRPr>
          </a:p>
          <a:p>
            <a:pPr algn="ctr">
              <a:lnSpc>
                <a:spcPts val="1800"/>
              </a:lnSpc>
            </a:pPr>
            <a:r>
              <a:rPr lang="ja-JP" altLang="en-US" sz="1200" b="1" dirty="0">
                <a:latin typeface="+mn-ea"/>
              </a:rPr>
              <a:t>横浜市民</a:t>
            </a:r>
            <a:r>
              <a:rPr lang="ja-JP" altLang="en-US" sz="1200" b="1" dirty="0" smtClean="0">
                <a:latin typeface="+mn-ea"/>
              </a:rPr>
              <a:t>ギャラリー</a:t>
            </a:r>
            <a:endParaRPr lang="en-US" altLang="ja-JP" sz="1200" b="1" dirty="0" smtClean="0">
              <a:latin typeface="+mn-ea"/>
            </a:endParaRPr>
          </a:p>
          <a:p>
            <a:pPr algn="ctr"/>
            <a:endParaRPr lang="zh-TW" altLang="en-US" sz="1200" b="1" dirty="0">
              <a:latin typeface="+mn-ea"/>
            </a:endParaRPr>
          </a:p>
          <a:p>
            <a:r>
              <a:rPr lang="ja-JP" altLang="en-US" sz="1100" b="1" dirty="0" smtClean="0">
                <a:latin typeface="+mn-ea"/>
              </a:rPr>
              <a:t>　　　　　　　　搬入</a:t>
            </a:r>
            <a:r>
              <a:rPr lang="ja-JP" altLang="en-US" sz="1100" b="1" dirty="0">
                <a:latin typeface="+mn-ea"/>
              </a:rPr>
              <a:t>　</a:t>
            </a:r>
            <a:r>
              <a:rPr lang="en-US" altLang="ja-JP" sz="1100" b="1" dirty="0">
                <a:latin typeface="+mn-ea"/>
              </a:rPr>
              <a:t>5</a:t>
            </a:r>
            <a:r>
              <a:rPr lang="ja-JP" altLang="en-US" sz="1100" b="1" dirty="0">
                <a:latin typeface="+mn-ea"/>
              </a:rPr>
              <a:t>月</a:t>
            </a:r>
            <a:r>
              <a:rPr lang="en-US" altLang="ja-JP" sz="1100" b="1" dirty="0">
                <a:latin typeface="+mn-ea"/>
              </a:rPr>
              <a:t>26</a:t>
            </a:r>
            <a:r>
              <a:rPr lang="ja-JP" altLang="en-US" sz="1100" b="1" dirty="0">
                <a:latin typeface="+mn-ea"/>
              </a:rPr>
              <a:t>日</a:t>
            </a:r>
            <a:r>
              <a:rPr lang="en-US" altLang="zh-TW" sz="1100" b="1" dirty="0">
                <a:latin typeface="ＭＳ Ｐゴシック" panose="020B0600070205080204" pitchFamily="50" charset="-128"/>
                <a:ea typeface="ＭＳ Ｐゴシック" panose="020B0600070205080204" pitchFamily="50" charset="-128"/>
              </a:rPr>
              <a:t>(</a:t>
            </a:r>
            <a:r>
              <a:rPr lang="zh-TW" altLang="en-US" sz="1100" b="1" dirty="0">
                <a:latin typeface="ＭＳ Ｐゴシック" panose="020B0600070205080204" pitchFamily="50" charset="-128"/>
                <a:ea typeface="ＭＳ Ｐゴシック" panose="020B0600070205080204" pitchFamily="50" charset="-128"/>
              </a:rPr>
              <a:t>土</a:t>
            </a:r>
            <a:r>
              <a:rPr lang="en-US" altLang="zh-TW" sz="1100" b="1" dirty="0">
                <a:latin typeface="ＭＳ Ｐゴシック" panose="020B0600070205080204" pitchFamily="50" charset="-128"/>
                <a:ea typeface="ＭＳ Ｐゴシック" panose="020B0600070205080204" pitchFamily="50" charset="-128"/>
              </a:rPr>
              <a:t>)</a:t>
            </a:r>
            <a:r>
              <a:rPr lang="ja-JP" altLang="en-US" sz="1100" b="1" dirty="0" err="1" smtClean="0">
                <a:latin typeface="ＭＳ Ｐゴシック" panose="020B0600070205080204" pitchFamily="50" charset="-128"/>
                <a:ea typeface="ＭＳ Ｐゴシック" panose="020B0600070205080204" pitchFamily="50" charset="-128"/>
              </a:rPr>
              <a:t>、</a:t>
            </a:r>
            <a:r>
              <a:rPr lang="en-US" altLang="ja-JP" sz="1100" b="1" dirty="0" smtClean="0">
                <a:latin typeface="ＭＳ Ｐゴシック" panose="020B0600070205080204" pitchFamily="50" charset="-128"/>
                <a:ea typeface="ＭＳ Ｐゴシック" panose="020B0600070205080204" pitchFamily="50" charset="-128"/>
              </a:rPr>
              <a:t>27</a:t>
            </a:r>
            <a:r>
              <a:rPr lang="ja-JP" altLang="en-US" sz="1100" b="1" dirty="0" smtClean="0">
                <a:latin typeface="ＭＳ Ｐゴシック" panose="020B0600070205080204" pitchFamily="50" charset="-128"/>
                <a:ea typeface="ＭＳ Ｐゴシック" panose="020B0600070205080204" pitchFamily="50" charset="-128"/>
              </a:rPr>
              <a:t>日</a:t>
            </a:r>
            <a:r>
              <a:rPr lang="en-US" altLang="zh-TW" sz="1100" b="1" dirty="0" smtClean="0">
                <a:latin typeface="ＭＳ Ｐゴシック" panose="020B0600070205080204" pitchFamily="50" charset="-128"/>
                <a:ea typeface="ＭＳ Ｐゴシック" panose="020B0600070205080204" pitchFamily="50" charset="-128"/>
              </a:rPr>
              <a:t>(</a:t>
            </a:r>
            <a:r>
              <a:rPr lang="zh-TW" altLang="en-US" sz="1100" b="1" dirty="0">
                <a:latin typeface="ＭＳ Ｐゴシック" panose="020B0600070205080204" pitchFamily="50" charset="-128"/>
                <a:ea typeface="ＭＳ Ｐゴシック" panose="020B0600070205080204" pitchFamily="50" charset="-128"/>
              </a:rPr>
              <a:t>日</a:t>
            </a:r>
            <a:r>
              <a:rPr lang="en-US" altLang="zh-TW" sz="1100" b="1" dirty="0">
                <a:latin typeface="ＭＳ Ｐゴシック" panose="020B0600070205080204" pitchFamily="50" charset="-128"/>
                <a:ea typeface="ＭＳ Ｐゴシック" panose="020B0600070205080204" pitchFamily="50" charset="-128"/>
              </a:rPr>
              <a:t>)</a:t>
            </a:r>
            <a:r>
              <a:rPr lang="ja-JP" altLang="en-US" sz="1100" b="1" dirty="0">
                <a:latin typeface="+mn-ea"/>
              </a:rPr>
              <a:t>　</a:t>
            </a:r>
            <a:endParaRPr lang="zh-TW" altLang="en-US" sz="1100" b="1" dirty="0">
              <a:latin typeface="+mn-ea"/>
            </a:endParaRPr>
          </a:p>
          <a:p>
            <a:r>
              <a:rPr lang="ja-JP" altLang="en-US" sz="1100" b="1" dirty="0" smtClean="0">
                <a:latin typeface="+mn-ea"/>
              </a:rPr>
              <a:t>　　　　　　　　搬出</a:t>
            </a:r>
            <a:r>
              <a:rPr lang="ja-JP" altLang="en-US" sz="1100" b="1" dirty="0">
                <a:latin typeface="+mn-ea"/>
              </a:rPr>
              <a:t>　</a:t>
            </a:r>
            <a:r>
              <a:rPr lang="en-US" altLang="ja-JP" sz="1100" b="1" dirty="0">
                <a:latin typeface="+mn-ea"/>
              </a:rPr>
              <a:t>6</a:t>
            </a:r>
            <a:r>
              <a:rPr lang="ja-JP" altLang="en-US" sz="1100" b="1" dirty="0">
                <a:latin typeface="+mn-ea"/>
              </a:rPr>
              <a:t>月</a:t>
            </a:r>
            <a:r>
              <a:rPr lang="en-US" altLang="ja-JP" sz="1100" b="1" dirty="0">
                <a:latin typeface="+mn-ea"/>
              </a:rPr>
              <a:t>4</a:t>
            </a:r>
            <a:r>
              <a:rPr lang="ja-JP" altLang="en-US" sz="1100" b="1" dirty="0">
                <a:latin typeface="+mn-ea"/>
              </a:rPr>
              <a:t>日</a:t>
            </a:r>
            <a:r>
              <a:rPr lang="en-US" altLang="ja-JP" sz="1100" b="1" dirty="0">
                <a:latin typeface="+mn-ea"/>
              </a:rPr>
              <a:t>(</a:t>
            </a:r>
            <a:r>
              <a:rPr lang="ja-JP" altLang="en-US" sz="1100" b="1" dirty="0">
                <a:latin typeface="+mn-ea"/>
              </a:rPr>
              <a:t>月</a:t>
            </a:r>
            <a:r>
              <a:rPr lang="en-US" altLang="ja-JP" sz="1100" b="1" dirty="0" smtClean="0">
                <a:latin typeface="+mn-ea"/>
              </a:rPr>
              <a:t>)</a:t>
            </a:r>
            <a:r>
              <a:rPr lang="ja-JP" altLang="en-US" sz="1100" b="1" dirty="0">
                <a:latin typeface="+mn-ea"/>
              </a:rPr>
              <a:t> </a:t>
            </a:r>
            <a:r>
              <a:rPr lang="ja-JP" altLang="en-US" sz="1100" b="1" dirty="0" smtClean="0">
                <a:latin typeface="+mn-ea"/>
              </a:rPr>
              <a:t>、（</a:t>
            </a:r>
            <a:r>
              <a:rPr lang="en-US" altLang="ja-JP" sz="1100" b="1" dirty="0" smtClean="0">
                <a:latin typeface="+mn-ea"/>
              </a:rPr>
              <a:t>6</a:t>
            </a:r>
            <a:r>
              <a:rPr lang="ja-JP" altLang="en-US" sz="1100" b="1" dirty="0" smtClean="0">
                <a:latin typeface="+mn-ea"/>
              </a:rPr>
              <a:t>月</a:t>
            </a:r>
            <a:r>
              <a:rPr lang="en-US" altLang="ja-JP" sz="1100" b="1" dirty="0">
                <a:latin typeface="+mn-ea"/>
              </a:rPr>
              <a:t>5</a:t>
            </a:r>
            <a:r>
              <a:rPr lang="ja-JP" altLang="en-US" sz="1100" b="1" dirty="0">
                <a:latin typeface="+mn-ea"/>
              </a:rPr>
              <a:t>日</a:t>
            </a:r>
            <a:r>
              <a:rPr lang="en-US" altLang="ja-JP" sz="1100" b="1" dirty="0">
                <a:latin typeface="+mn-ea"/>
              </a:rPr>
              <a:t>(</a:t>
            </a:r>
            <a:r>
              <a:rPr lang="ja-JP" altLang="en-US" sz="1100" b="1" dirty="0">
                <a:latin typeface="+mn-ea"/>
              </a:rPr>
              <a:t>火</a:t>
            </a:r>
            <a:r>
              <a:rPr lang="en-US" altLang="ja-JP" sz="1100" b="1" dirty="0">
                <a:latin typeface="+mn-ea"/>
              </a:rPr>
              <a:t>)</a:t>
            </a:r>
            <a:r>
              <a:rPr lang="ja-JP" altLang="en-US" sz="1100" b="1" dirty="0">
                <a:latin typeface="+mn-ea"/>
              </a:rPr>
              <a:t>は希望者のみ</a:t>
            </a:r>
            <a:r>
              <a:rPr lang="ja-JP" altLang="en-US" sz="1100" b="1" dirty="0" smtClean="0">
                <a:latin typeface="+mn-ea"/>
              </a:rPr>
              <a:t>）</a:t>
            </a:r>
            <a:endParaRPr lang="en-US" altLang="ja-JP" sz="1100" b="1" dirty="0" smtClean="0">
              <a:latin typeface="+mn-ea"/>
            </a:endParaRPr>
          </a:p>
          <a:p>
            <a:r>
              <a:rPr lang="ja-JP" altLang="en-US" sz="1100" b="1" dirty="0" smtClean="0">
                <a:latin typeface="+mn-ea"/>
              </a:rPr>
              <a:t>　　　　　　　　</a:t>
            </a:r>
            <a:r>
              <a:rPr lang="en-US" altLang="ja-JP" sz="1100" b="1" dirty="0" smtClean="0">
                <a:latin typeface="+mn-ea"/>
              </a:rPr>
              <a:t>※</a:t>
            </a:r>
            <a:r>
              <a:rPr lang="ja-JP" altLang="en-US" sz="1100" b="1" dirty="0" smtClean="0">
                <a:latin typeface="+mn-ea"/>
              </a:rPr>
              <a:t>詳しくは</a:t>
            </a:r>
            <a:r>
              <a:rPr lang="ja-JP" altLang="en-US" sz="1100" b="1" dirty="0">
                <a:latin typeface="+mn-ea"/>
              </a:rPr>
              <a:t>応募</a:t>
            </a:r>
            <a:r>
              <a:rPr lang="ja-JP" altLang="en-US" sz="1100" b="1" dirty="0" smtClean="0">
                <a:latin typeface="+mn-ea"/>
              </a:rPr>
              <a:t>要項をご覧ください</a:t>
            </a:r>
            <a:endParaRPr lang="ja-JP" altLang="en-US" sz="1100" b="1" dirty="0">
              <a:latin typeface="+mn-ea"/>
            </a:endParaRPr>
          </a:p>
          <a:p>
            <a:r>
              <a:rPr lang="ja-JP" altLang="en-US" sz="1100" b="1" dirty="0">
                <a:solidFill>
                  <a:srgbClr val="002060"/>
                </a:solidFill>
                <a:latin typeface="+mn-ea"/>
              </a:rPr>
              <a:t>　　</a:t>
            </a:r>
          </a:p>
          <a:p>
            <a:pPr algn="ctr"/>
            <a:endParaRPr lang="ja-JP" altLang="en-US" sz="1100" b="1" dirty="0">
              <a:solidFill>
                <a:srgbClr val="002060"/>
              </a:solidFill>
              <a:latin typeface="+mn-ea"/>
            </a:endParaRPr>
          </a:p>
        </p:txBody>
      </p:sp>
      <p:sp>
        <p:nvSpPr>
          <p:cNvPr id="23" name="正方形/長方形 22"/>
          <p:cNvSpPr/>
          <p:nvPr/>
        </p:nvSpPr>
        <p:spPr>
          <a:xfrm>
            <a:off x="813403" y="4958671"/>
            <a:ext cx="3581400" cy="2239054"/>
          </a:xfrm>
          <a:prstGeom prst="rect">
            <a:avLst/>
          </a:prstGeom>
          <a:noFill/>
          <a:ln>
            <a:solidFill>
              <a:schemeClr val="tx1"/>
            </a:solidFill>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pic>
        <p:nvPicPr>
          <p:cNvPr id="15" name="図 14"/>
          <p:cNvPicPr>
            <a:picLocks noChangeAspect="1"/>
          </p:cNvPicPr>
          <p:nvPr/>
        </p:nvPicPr>
        <p:blipFill rotWithShape="1">
          <a:blip r:embed="rId4" cstate="print">
            <a:extLst>
              <a:ext uri="{28A0092B-C50C-407E-A947-70E740481C1C}">
                <a14:useLocalDpi xmlns:a14="http://schemas.microsoft.com/office/drawing/2010/main" val="0"/>
              </a:ext>
            </a:extLst>
          </a:blip>
          <a:srcRect l="17007" t="8230" b="4315"/>
          <a:stretch/>
        </p:blipFill>
        <p:spPr>
          <a:xfrm>
            <a:off x="5943601" y="2139881"/>
            <a:ext cx="4352924" cy="3260794"/>
          </a:xfrm>
          <a:prstGeom prst="rect">
            <a:avLst/>
          </a:prstGeom>
        </p:spPr>
      </p:pic>
    </p:spTree>
    <p:extLst>
      <p:ext uri="{BB962C8B-B14F-4D97-AF65-F5344CB8AC3E}">
        <p14:creationId xmlns:p14="http://schemas.microsoft.com/office/powerpoint/2010/main" val="1011989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529579" y="3731087"/>
            <a:ext cx="161490" cy="3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8689" tIns="39344" rIns="78689" bIns="39344" numCol="1" anchor="ctr" anchorCtr="0" compatLnSpc="1">
            <a:prstTxWarp prst="textNoShape">
              <a:avLst/>
            </a:prstTxWarp>
            <a:spAutoFit/>
          </a:bodyPr>
          <a:lstStyle/>
          <a:p>
            <a:endParaRPr lang="ja-JP" altLang="en-US" sz="1500"/>
          </a:p>
        </p:txBody>
      </p:sp>
      <p:sp>
        <p:nvSpPr>
          <p:cNvPr id="7" name="Rectangle 4"/>
          <p:cNvSpPr>
            <a:spLocks noChangeArrowheads="1"/>
          </p:cNvSpPr>
          <p:nvPr/>
        </p:nvSpPr>
        <p:spPr bwMode="auto">
          <a:xfrm>
            <a:off x="529579" y="3923691"/>
            <a:ext cx="161490" cy="3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8689" tIns="39344" rIns="78689" bIns="39344" numCol="1" anchor="ctr" anchorCtr="0" compatLnSpc="1">
            <a:prstTxWarp prst="textNoShape">
              <a:avLst/>
            </a:prstTxWarp>
            <a:spAutoFit/>
          </a:bodyPr>
          <a:lstStyle/>
          <a:p>
            <a:endParaRPr lang="ja-JP" altLang="en-US" sz="1500"/>
          </a:p>
        </p:txBody>
      </p:sp>
      <p:sp>
        <p:nvSpPr>
          <p:cNvPr id="8" name="テキスト ボックス 7"/>
          <p:cNvSpPr txBox="1"/>
          <p:nvPr/>
        </p:nvSpPr>
        <p:spPr>
          <a:xfrm>
            <a:off x="2415272" y="7391279"/>
            <a:ext cx="1139695" cy="321386"/>
          </a:xfrm>
          <a:prstGeom prst="rect">
            <a:avLst/>
          </a:prstGeom>
          <a:noFill/>
        </p:spPr>
        <p:txBody>
          <a:bodyPr wrap="square" lIns="104918" tIns="52459" rIns="104918" bIns="52459" rtlCol="0">
            <a:spAutoFit/>
          </a:bodyPr>
          <a:lstStyle/>
          <a:p>
            <a:r>
              <a:rPr lang="en-US" altLang="ja-JP" sz="1400" b="1" dirty="0"/>
              <a:t>―</a:t>
            </a:r>
            <a:r>
              <a:rPr lang="ja-JP" altLang="en-US" sz="1400" b="1" dirty="0"/>
              <a:t>１</a:t>
            </a:r>
            <a:r>
              <a:rPr lang="en-US" altLang="ja-JP" sz="1400" b="1" dirty="0"/>
              <a:t>―</a:t>
            </a:r>
            <a:endParaRPr lang="ja-JP" altLang="en-US" sz="1400" b="1" dirty="0"/>
          </a:p>
        </p:txBody>
      </p:sp>
      <p:sp>
        <p:nvSpPr>
          <p:cNvPr id="37" name="Rectangle 2"/>
          <p:cNvSpPr>
            <a:spLocks noChangeArrowheads="1"/>
          </p:cNvSpPr>
          <p:nvPr/>
        </p:nvSpPr>
        <p:spPr bwMode="auto">
          <a:xfrm>
            <a:off x="-882009" y="-47497"/>
            <a:ext cx="882010" cy="429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918" tIns="52459" rIns="104918" bIns="52459" numCol="1" anchor="ctr" anchorCtr="0" compatLnSpc="1">
            <a:prstTxWarp prst="textNoShape">
              <a:avLst/>
            </a:prstTxWarp>
            <a:spAutoFit/>
          </a:bodyPr>
          <a:lstStyle>
            <a:lvl1pPr indent="1778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204008"/>
            <a:r>
              <a:rPr kumimoji="0" lang="ja-JP" altLang="en-US" dirty="0"/>
              <a:t>１裏</a:t>
            </a:r>
            <a:endParaRPr kumimoji="0" lang="ja-JP" altLang="ja-JP" dirty="0"/>
          </a:p>
        </p:txBody>
      </p:sp>
      <p:sp>
        <p:nvSpPr>
          <p:cNvPr id="49" name="テキスト ボックス 48"/>
          <p:cNvSpPr txBox="1"/>
          <p:nvPr/>
        </p:nvSpPr>
        <p:spPr>
          <a:xfrm>
            <a:off x="496714" y="525690"/>
            <a:ext cx="4547040" cy="321386"/>
          </a:xfrm>
          <a:prstGeom prst="rect">
            <a:avLst/>
          </a:prstGeom>
          <a:noFill/>
        </p:spPr>
        <p:txBody>
          <a:bodyPr wrap="square" lIns="104918" tIns="52459" rIns="104918" bIns="52459" rtlCol="0">
            <a:spAutoFit/>
          </a:bodyPr>
          <a:lstStyle/>
          <a:p>
            <a:pPr lvl="0"/>
            <a:r>
              <a:rPr lang="ja-JP" altLang="en-US" sz="1400" b="1" dirty="0" smtClean="0">
                <a:latin typeface="+mj-ea"/>
                <a:ea typeface="+mj-ea"/>
              </a:rPr>
              <a:t>ご挨拶</a:t>
            </a:r>
            <a:endParaRPr lang="ja-JP" altLang="ja-JP" sz="1400" dirty="0"/>
          </a:p>
        </p:txBody>
      </p:sp>
      <p:sp>
        <p:nvSpPr>
          <p:cNvPr id="50" name="Rectangle 2"/>
          <p:cNvSpPr>
            <a:spLocks noChangeArrowheads="1"/>
          </p:cNvSpPr>
          <p:nvPr/>
        </p:nvSpPr>
        <p:spPr bwMode="auto">
          <a:xfrm>
            <a:off x="681979" y="3883487"/>
            <a:ext cx="161490" cy="3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8689" tIns="39344" rIns="78689" bIns="39344" numCol="1" anchor="ctr" anchorCtr="0" compatLnSpc="1">
            <a:prstTxWarp prst="textNoShape">
              <a:avLst/>
            </a:prstTxWarp>
            <a:spAutoFit/>
          </a:bodyPr>
          <a:lstStyle/>
          <a:p>
            <a:endParaRPr lang="ja-JP" altLang="en-US" sz="1500"/>
          </a:p>
        </p:txBody>
      </p:sp>
      <p:sp>
        <p:nvSpPr>
          <p:cNvPr id="51" name="テキスト ボックス 12"/>
          <p:cNvSpPr txBox="1">
            <a:spLocks noChangeArrowheads="1"/>
          </p:cNvSpPr>
          <p:nvPr/>
        </p:nvSpPr>
        <p:spPr bwMode="auto">
          <a:xfrm>
            <a:off x="621994" y="4061797"/>
            <a:ext cx="4229712" cy="2713127"/>
          </a:xfrm>
          <a:prstGeom prst="rect">
            <a:avLst/>
          </a:prstGeom>
          <a:solidFill>
            <a:srgbClr val="FFFFFF"/>
          </a:solidFill>
          <a:ln w="6350">
            <a:solidFill>
              <a:srgbClr val="000000"/>
            </a:solidFill>
            <a:miter lim="800000"/>
            <a:headEnd/>
            <a:tailEnd/>
          </a:ln>
        </p:spPr>
        <p:txBody>
          <a:bodyPr vert="horz" wrap="square" lIns="78689" tIns="39344" rIns="78689" bIns="39344" numCol="1" anchor="t" anchorCtr="0" compatLnSpc="1">
            <a:prstTxWarp prst="textNoShape">
              <a:avLst/>
            </a:prstTxWarp>
          </a:bodyPr>
          <a:lstStyle>
            <a:lvl1pPr indent="1397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120219" defTabSz="786887"/>
            <a:r>
              <a:rPr kumimoji="0" lang="ja-JP" altLang="ja-JP" sz="1200" b="1" dirty="0">
                <a:latin typeface="+mj-ea"/>
                <a:ea typeface="+mj-ea"/>
                <a:cs typeface="Times New Roman" panose="02020603050405020304" pitchFamily="18" charset="0"/>
              </a:rPr>
              <a:t> 　 　</a:t>
            </a:r>
            <a:r>
              <a:rPr kumimoji="0" lang="ja-JP" altLang="en-US" sz="1200" b="1" dirty="0">
                <a:latin typeface="+mj-ea"/>
                <a:ea typeface="+mj-ea"/>
                <a:cs typeface="Times New Roman" panose="02020603050405020304" pitchFamily="18" charset="0"/>
              </a:rPr>
              <a:t>    　　　　　　　　</a:t>
            </a:r>
            <a:r>
              <a:rPr kumimoji="0" lang="ja-JP" altLang="en-US" sz="1200" b="1" dirty="0" smtClean="0">
                <a:latin typeface="+mj-ea"/>
                <a:ea typeface="+mj-ea"/>
                <a:cs typeface="Times New Roman" panose="02020603050405020304" pitchFamily="18" charset="0"/>
              </a:rPr>
              <a:t>　</a:t>
            </a:r>
            <a:endParaRPr kumimoji="0" lang="en-US" altLang="ja-JP" sz="1200" b="1" dirty="0" smtClean="0">
              <a:latin typeface="+mj-ea"/>
              <a:ea typeface="+mj-ea"/>
              <a:cs typeface="Times New Roman" panose="02020603050405020304" pitchFamily="18" charset="0"/>
            </a:endParaRPr>
          </a:p>
          <a:p>
            <a:pPr indent="120219" defTabSz="786887"/>
            <a:r>
              <a:rPr kumimoji="0" lang="ja-JP" altLang="en-US" sz="1200" b="1" dirty="0">
                <a:latin typeface="+mj-ea"/>
                <a:ea typeface="+mj-ea"/>
                <a:cs typeface="Times New Roman" panose="02020603050405020304" pitchFamily="18" charset="0"/>
              </a:rPr>
              <a:t>　</a:t>
            </a:r>
            <a:r>
              <a:rPr kumimoji="0" lang="ja-JP" altLang="en-US" sz="1200" b="1" dirty="0" smtClean="0">
                <a:latin typeface="+mj-ea"/>
                <a:ea typeface="+mj-ea"/>
                <a:cs typeface="Times New Roman" panose="02020603050405020304" pitchFamily="18" charset="0"/>
              </a:rPr>
              <a:t>　　　　　　　　　　　　</a:t>
            </a:r>
            <a:r>
              <a:rPr kumimoji="0" lang="ja-JP" altLang="en-US" sz="1200" b="1" dirty="0">
                <a:latin typeface="+mj-ea"/>
                <a:ea typeface="+mj-ea"/>
                <a:cs typeface="Times New Roman" panose="02020603050405020304" pitchFamily="18" charset="0"/>
              </a:rPr>
              <a:t>　</a:t>
            </a:r>
            <a:r>
              <a:rPr kumimoji="0" lang="en-US" altLang="ja-JP" sz="1200" dirty="0">
                <a:latin typeface="+mj-ea"/>
                <a:ea typeface="+mj-ea"/>
                <a:cs typeface="Times New Roman" panose="02020603050405020304" pitchFamily="18" charset="0"/>
              </a:rPr>
              <a:t>― </a:t>
            </a:r>
            <a:r>
              <a:rPr kumimoji="0" lang="ja-JP" altLang="en-US" sz="1200" dirty="0">
                <a:latin typeface="+mj-ea"/>
                <a:ea typeface="+mj-ea"/>
                <a:cs typeface="Times New Roman" panose="02020603050405020304" pitchFamily="18" charset="0"/>
              </a:rPr>
              <a:t>目  次 </a:t>
            </a:r>
            <a:r>
              <a:rPr kumimoji="0" lang="en-US" altLang="ja-JP" sz="1200" dirty="0" smtClean="0">
                <a:latin typeface="+mj-ea"/>
                <a:ea typeface="+mj-ea"/>
                <a:cs typeface="Times New Roman" panose="02020603050405020304" pitchFamily="18" charset="0"/>
              </a:rPr>
              <a:t>―</a:t>
            </a:r>
            <a:r>
              <a:rPr kumimoji="0" lang="ja-JP" altLang="en-US" sz="1200" dirty="0">
                <a:latin typeface="+mj-ea"/>
                <a:ea typeface="+mj-ea"/>
                <a:cs typeface="Times New Roman" panose="02020603050405020304" pitchFamily="18" charset="0"/>
              </a:rPr>
              <a:t>　　　　 </a:t>
            </a:r>
            <a:endParaRPr kumimoji="0" lang="ja-JP" altLang="en-US" sz="1200" dirty="0">
              <a:latin typeface="+mj-ea"/>
              <a:ea typeface="+mj-ea"/>
            </a:endParaRPr>
          </a:p>
          <a:p>
            <a:pPr marL="266700" indent="0" defTabSz="619125">
              <a:lnSpc>
                <a:spcPts val="2000"/>
              </a:lnSpc>
              <a:tabLst>
                <a:tab pos="715963" algn="l"/>
                <a:tab pos="3140075" algn="l"/>
              </a:tabLst>
            </a:pPr>
            <a:r>
              <a:rPr kumimoji="0" lang="ja-JP" altLang="en-US" sz="1200" dirty="0" smtClean="0">
                <a:latin typeface="+mj-ea"/>
                <a:ea typeface="+mj-ea"/>
                <a:cs typeface="Times New Roman" panose="02020603050405020304" pitchFamily="18" charset="0"/>
              </a:rPr>
              <a:t>　　　　</a:t>
            </a:r>
            <a:r>
              <a:rPr kumimoji="0" lang="ja-JP" altLang="en-US" sz="1100" dirty="0" smtClean="0">
                <a:latin typeface="+mn-ea"/>
                <a:cs typeface="Times New Roman" panose="02020603050405020304" pitchFamily="18" charset="0"/>
              </a:rPr>
              <a:t>ご挨拶　　・・・・・・・・・・・・・・・・・・・・・・・　　１</a:t>
            </a:r>
            <a:endParaRPr kumimoji="0" lang="ja-JP" altLang="en-US" sz="1100" dirty="0" smtClean="0">
              <a:latin typeface="+mn-ea"/>
            </a:endParaRPr>
          </a:p>
          <a:p>
            <a:pPr marL="266700" indent="0" defTabSz="619125">
              <a:lnSpc>
                <a:spcPts val="2000"/>
              </a:lnSpc>
              <a:tabLst>
                <a:tab pos="715963" algn="l"/>
                <a:tab pos="3048000" algn="l"/>
                <a:tab pos="3413125" algn="l"/>
              </a:tabLst>
            </a:pPr>
            <a:r>
              <a:rPr kumimoji="0" lang="ja-JP" altLang="en-US" sz="1100" dirty="0" smtClean="0">
                <a:latin typeface="+mn-ea"/>
                <a:cs typeface="Times New Roman" panose="02020603050405020304" pitchFamily="18" charset="0"/>
              </a:rPr>
              <a:t>　　　　（１）スケッチ＆ウォーク　　・・・・・・・・・・　　２</a:t>
            </a:r>
            <a:endParaRPr kumimoji="0" lang="ja-JP" altLang="en-US" sz="1100" dirty="0" smtClean="0">
              <a:latin typeface="+mn-ea"/>
            </a:endParaRPr>
          </a:p>
          <a:p>
            <a:pPr marL="266700" indent="0" defTabSz="619125">
              <a:lnSpc>
                <a:spcPts val="2000"/>
              </a:lnSpc>
              <a:tabLst>
                <a:tab pos="715963" algn="l"/>
                <a:tab pos="3048000" algn="l"/>
                <a:tab pos="3413125" algn="l"/>
              </a:tabLst>
            </a:pPr>
            <a:r>
              <a:rPr kumimoji="0" lang="ja-JP" altLang="en-US" sz="1100" dirty="0" smtClean="0">
                <a:latin typeface="+mn-ea"/>
                <a:cs typeface="Times New Roman" panose="02020603050405020304" pitchFamily="18" charset="0"/>
              </a:rPr>
              <a:t>　　　　（２）</a:t>
            </a:r>
            <a:r>
              <a:rPr lang="ja-JP" altLang="en-US" sz="1100" kern="100" dirty="0" smtClean="0">
                <a:latin typeface="+mn-ea"/>
              </a:rPr>
              <a:t>コラージュ　　　・・・・・・</a:t>
            </a:r>
            <a:r>
              <a:rPr kumimoji="0" lang="ja-JP" altLang="en-US" sz="1100" dirty="0" smtClean="0">
                <a:latin typeface="+mn-ea"/>
                <a:cs typeface="Times New Roman" panose="02020603050405020304" pitchFamily="18" charset="0"/>
              </a:rPr>
              <a:t>・・・・・・・・・・　　２</a:t>
            </a:r>
            <a:endParaRPr kumimoji="0" lang="ja-JP" altLang="en-US" sz="1100" dirty="0" smtClean="0">
              <a:latin typeface="+mn-ea"/>
            </a:endParaRPr>
          </a:p>
          <a:p>
            <a:pPr marL="266700" indent="0" defTabSz="619125">
              <a:lnSpc>
                <a:spcPts val="2000"/>
              </a:lnSpc>
              <a:tabLst>
                <a:tab pos="715963" algn="l"/>
                <a:tab pos="3048000" algn="l"/>
                <a:tab pos="3413125" algn="l"/>
              </a:tabLst>
            </a:pPr>
            <a:r>
              <a:rPr kumimoji="0" lang="ja-JP" altLang="en-US" sz="1100" dirty="0" smtClean="0">
                <a:latin typeface="+mn-ea"/>
                <a:cs typeface="Times New Roman" panose="02020603050405020304" pitchFamily="18" charset="0"/>
              </a:rPr>
              <a:t>　　　　（３）</a:t>
            </a:r>
            <a:r>
              <a:rPr lang="ja-JP" altLang="en-US" sz="1100" kern="100" dirty="0">
                <a:latin typeface="+mn-ea"/>
              </a:rPr>
              <a:t>近郊</a:t>
            </a:r>
            <a:r>
              <a:rPr lang="ja-JP" altLang="en-US" sz="1100" kern="100" dirty="0" smtClean="0">
                <a:latin typeface="+mn-ea"/>
              </a:rPr>
              <a:t>スケッチ　　　・・・</a:t>
            </a:r>
            <a:r>
              <a:rPr kumimoji="0" lang="ja-JP" altLang="en-US" sz="1100" dirty="0" smtClean="0">
                <a:latin typeface="+mn-ea"/>
                <a:cs typeface="Times New Roman" panose="02020603050405020304" pitchFamily="18" charset="0"/>
              </a:rPr>
              <a:t>・・・・・・・・・・　</a:t>
            </a:r>
            <a:r>
              <a:rPr kumimoji="0" lang="ja-JP" altLang="en-US" sz="800" dirty="0" smtClean="0">
                <a:latin typeface="+mn-ea"/>
                <a:cs typeface="Times New Roman" panose="02020603050405020304" pitchFamily="18" charset="0"/>
              </a:rPr>
              <a:t>　　</a:t>
            </a:r>
            <a:r>
              <a:rPr kumimoji="0" lang="ja-JP" altLang="en-US" sz="1100" dirty="0" smtClean="0">
                <a:latin typeface="+mn-ea"/>
                <a:cs typeface="Times New Roman" panose="02020603050405020304" pitchFamily="18" charset="0"/>
              </a:rPr>
              <a:t>３</a:t>
            </a:r>
            <a:endParaRPr kumimoji="0" lang="ja-JP" altLang="en-US" sz="1100" dirty="0" smtClean="0">
              <a:latin typeface="+mn-ea"/>
            </a:endParaRPr>
          </a:p>
          <a:p>
            <a:pPr marL="266700" indent="0" defTabSz="619125">
              <a:lnSpc>
                <a:spcPts val="2000"/>
              </a:lnSpc>
              <a:tabLst>
                <a:tab pos="715963" algn="l"/>
                <a:tab pos="3048000" algn="l"/>
                <a:tab pos="3413125" algn="l"/>
              </a:tabLst>
            </a:pPr>
            <a:r>
              <a:rPr kumimoji="0" lang="ja-JP" altLang="en-US" sz="1100" dirty="0" smtClean="0">
                <a:latin typeface="+mn-ea"/>
                <a:cs typeface="Times New Roman" panose="02020603050405020304" pitchFamily="18" charset="0"/>
              </a:rPr>
              <a:t>　　　　（４）</a:t>
            </a:r>
            <a:r>
              <a:rPr lang="ja-JP" altLang="en-US" sz="1100" kern="100" dirty="0" smtClean="0">
                <a:latin typeface="+mn-ea"/>
              </a:rPr>
              <a:t>バススケッチ</a:t>
            </a:r>
            <a:r>
              <a:rPr kumimoji="0" lang="ja-JP" altLang="en-US" sz="1100" dirty="0" smtClean="0">
                <a:latin typeface="+mn-ea"/>
                <a:cs typeface="Times New Roman" panose="02020603050405020304" pitchFamily="18" charset="0"/>
              </a:rPr>
              <a:t>　　</a:t>
            </a:r>
            <a:r>
              <a:rPr kumimoji="0" lang="ja-JP" altLang="en-US" sz="1100" dirty="0">
                <a:latin typeface="+mn-ea"/>
                <a:cs typeface="Times New Roman" panose="02020603050405020304" pitchFamily="18" charset="0"/>
              </a:rPr>
              <a:t>・</a:t>
            </a:r>
            <a:r>
              <a:rPr kumimoji="0" lang="ja-JP" altLang="en-US" sz="1100" dirty="0" smtClean="0">
                <a:latin typeface="+mn-ea"/>
                <a:cs typeface="Times New Roman" panose="02020603050405020304" pitchFamily="18" charset="0"/>
              </a:rPr>
              <a:t>・・・・・・・・・・・・・・　　</a:t>
            </a:r>
            <a:r>
              <a:rPr kumimoji="0" lang="ja-JP" altLang="en-US" sz="1100" dirty="0">
                <a:latin typeface="+mn-ea"/>
                <a:cs typeface="Times New Roman" panose="02020603050405020304" pitchFamily="18" charset="0"/>
              </a:rPr>
              <a:t>４</a:t>
            </a:r>
            <a:endParaRPr kumimoji="0" lang="en-US" altLang="ja-JP" sz="1100" dirty="0" smtClean="0">
              <a:latin typeface="+mn-ea"/>
              <a:cs typeface="Times New Roman" panose="02020603050405020304" pitchFamily="18" charset="0"/>
            </a:endParaRPr>
          </a:p>
          <a:p>
            <a:pPr marL="266700" indent="0" defTabSz="619125">
              <a:lnSpc>
                <a:spcPts val="2000"/>
              </a:lnSpc>
              <a:tabLst>
                <a:tab pos="715963" algn="l"/>
                <a:tab pos="3048000" algn="l"/>
                <a:tab pos="3413125" algn="l"/>
              </a:tabLst>
            </a:pPr>
            <a:r>
              <a:rPr kumimoji="0" lang="ja-JP" altLang="en-US" sz="1100" dirty="0">
                <a:latin typeface="+mn-ea"/>
                <a:cs typeface="Times New Roman" panose="02020603050405020304" pitchFamily="18" charset="0"/>
              </a:rPr>
              <a:t>　</a:t>
            </a:r>
            <a:r>
              <a:rPr kumimoji="0" lang="ja-JP" altLang="en-US" sz="1100" dirty="0" smtClean="0">
                <a:latin typeface="+mn-ea"/>
                <a:cs typeface="Times New Roman" panose="02020603050405020304" pitchFamily="18" charset="0"/>
              </a:rPr>
              <a:t>　　　（５）顔を描く　　・・・・・・・・・・・・・・・・・・・</a:t>
            </a:r>
            <a:r>
              <a:rPr kumimoji="0" lang="ja-JP" altLang="en-US" sz="900" dirty="0" smtClean="0">
                <a:latin typeface="+mn-ea"/>
                <a:cs typeface="Times New Roman" panose="02020603050405020304" pitchFamily="18" charset="0"/>
              </a:rPr>
              <a:t>　</a:t>
            </a:r>
            <a:r>
              <a:rPr kumimoji="0" lang="ja-JP" altLang="en-US" sz="1100" dirty="0" smtClean="0">
                <a:latin typeface="+mn-ea"/>
                <a:cs typeface="Times New Roman" panose="02020603050405020304" pitchFamily="18" charset="0"/>
              </a:rPr>
              <a:t>　５</a:t>
            </a:r>
            <a:endParaRPr kumimoji="0" lang="ja-JP" altLang="en-US" sz="1100" dirty="0" smtClean="0">
              <a:latin typeface="+mn-ea"/>
            </a:endParaRPr>
          </a:p>
          <a:p>
            <a:pPr marL="266700" indent="0" defTabSz="619125">
              <a:lnSpc>
                <a:spcPts val="2000"/>
              </a:lnSpc>
              <a:tabLst>
                <a:tab pos="715963" algn="l"/>
                <a:tab pos="3048000" algn="l"/>
                <a:tab pos="3413125" algn="l"/>
              </a:tabLst>
            </a:pPr>
            <a:r>
              <a:rPr kumimoji="0" lang="ja-JP" altLang="en-US" sz="1100" dirty="0" smtClean="0">
                <a:latin typeface="+mn-ea"/>
                <a:cs typeface="Times New Roman" panose="02020603050405020304" pitchFamily="18" charset="0"/>
              </a:rPr>
              <a:t>　　　　申込書・領収書　　・・・・・・・・・・・・・・・・</a:t>
            </a:r>
            <a:r>
              <a:rPr kumimoji="0" lang="ja-JP" altLang="en-US" sz="1000" dirty="0" smtClean="0">
                <a:latin typeface="+mn-ea"/>
                <a:cs typeface="Times New Roman" panose="02020603050405020304" pitchFamily="18" charset="0"/>
              </a:rPr>
              <a:t>　</a:t>
            </a:r>
            <a:r>
              <a:rPr kumimoji="0" lang="ja-JP" altLang="en-US" sz="1100" dirty="0" smtClean="0">
                <a:latin typeface="+mn-ea"/>
                <a:cs typeface="Times New Roman" panose="02020603050405020304" pitchFamily="18" charset="0"/>
              </a:rPr>
              <a:t>　６</a:t>
            </a:r>
            <a:endParaRPr kumimoji="0" lang="en-US" altLang="ja-JP" sz="1100" dirty="0" smtClean="0">
              <a:latin typeface="+mn-ea"/>
              <a:cs typeface="Times New Roman" panose="02020603050405020304" pitchFamily="18" charset="0"/>
            </a:endParaRPr>
          </a:p>
          <a:p>
            <a:pPr marL="266700" indent="0" defTabSz="619125">
              <a:lnSpc>
                <a:spcPts val="2000"/>
              </a:lnSpc>
              <a:tabLst>
                <a:tab pos="715963" algn="l"/>
                <a:tab pos="3048000" algn="l"/>
                <a:tab pos="3413125" algn="l"/>
              </a:tabLst>
            </a:pPr>
            <a:r>
              <a:rPr lang="ja-JP" altLang="en-US" sz="1100" kern="100" dirty="0" smtClean="0">
                <a:latin typeface="+mn-ea"/>
                <a:cs typeface="Times New Roman" panose="02020603050405020304" pitchFamily="18" charset="0"/>
              </a:rPr>
              <a:t>　　　　</a:t>
            </a:r>
            <a:r>
              <a:rPr lang="ja-JP" altLang="ja-JP" sz="1100" kern="100" dirty="0" smtClean="0">
                <a:latin typeface="+mn-ea"/>
                <a:cs typeface="Times New Roman" panose="02020603050405020304" pitchFamily="18" charset="0"/>
              </a:rPr>
              <a:t>特別講座の申込方法</a:t>
            </a:r>
            <a:r>
              <a:rPr lang="ja-JP" altLang="en-US" sz="1100" kern="100" dirty="0" smtClean="0">
                <a:latin typeface="+mn-ea"/>
                <a:cs typeface="Times New Roman" panose="02020603050405020304" pitchFamily="18" charset="0"/>
              </a:rPr>
              <a:t>　　</a:t>
            </a:r>
            <a:r>
              <a:rPr lang="ja-JP" altLang="en-US" sz="1100" kern="100" dirty="0">
                <a:latin typeface="+mn-ea"/>
                <a:cs typeface="Times New Roman" panose="02020603050405020304" pitchFamily="18" charset="0"/>
              </a:rPr>
              <a:t>・</a:t>
            </a:r>
            <a:r>
              <a:rPr lang="ja-JP" altLang="en-US" sz="1100" kern="100" dirty="0" smtClean="0">
                <a:latin typeface="+mn-ea"/>
                <a:cs typeface="Times New Roman" panose="02020603050405020304" pitchFamily="18" charset="0"/>
              </a:rPr>
              <a:t>・・・・・・・・・・</a:t>
            </a:r>
            <a:r>
              <a:rPr lang="ja-JP" altLang="en-US" sz="1000" kern="100" dirty="0" smtClean="0">
                <a:latin typeface="+mn-ea"/>
                <a:cs typeface="Times New Roman" panose="02020603050405020304" pitchFamily="18" charset="0"/>
              </a:rPr>
              <a:t>　</a:t>
            </a:r>
            <a:r>
              <a:rPr kumimoji="0" lang="ja-JP" altLang="en-US" sz="1100" dirty="0" smtClean="0">
                <a:latin typeface="+mn-ea"/>
                <a:cs typeface="Times New Roman" panose="02020603050405020304" pitchFamily="18" charset="0"/>
              </a:rPr>
              <a:t>　７</a:t>
            </a:r>
            <a:endParaRPr kumimoji="0" lang="en-US" altLang="ja-JP" sz="1100" dirty="0" smtClean="0">
              <a:latin typeface="+mn-ea"/>
              <a:cs typeface="Times New Roman" panose="02020603050405020304" pitchFamily="18" charset="0"/>
            </a:endParaRPr>
          </a:p>
          <a:p>
            <a:pPr marL="266700" indent="0" defTabSz="619125">
              <a:lnSpc>
                <a:spcPts val="2000"/>
              </a:lnSpc>
              <a:tabLst>
                <a:tab pos="715963" algn="l"/>
                <a:tab pos="3048000" algn="l"/>
                <a:tab pos="3413125" algn="l"/>
              </a:tabLst>
            </a:pPr>
            <a:endParaRPr kumimoji="0" lang="en-US" altLang="ja-JP" sz="1100" dirty="0">
              <a:latin typeface="+mj-ea"/>
              <a:ea typeface="+mj-ea"/>
              <a:cs typeface="Times New Roman" panose="02020603050405020304" pitchFamily="18" charset="0"/>
            </a:endParaRPr>
          </a:p>
          <a:p>
            <a:pPr marL="266700" indent="0" defTabSz="619125">
              <a:lnSpc>
                <a:spcPts val="2000"/>
              </a:lnSpc>
              <a:tabLst>
                <a:tab pos="715963" algn="l"/>
                <a:tab pos="3048000" algn="l"/>
                <a:tab pos="3413125" algn="l"/>
              </a:tabLst>
            </a:pPr>
            <a:endParaRPr kumimoji="0" lang="en-US" altLang="ja-JP" sz="1100" dirty="0" smtClean="0">
              <a:latin typeface="+mj-ea"/>
              <a:ea typeface="+mj-ea"/>
              <a:cs typeface="Times New Roman" panose="02020603050405020304" pitchFamily="18" charset="0"/>
            </a:endParaRPr>
          </a:p>
        </p:txBody>
      </p:sp>
      <p:sp>
        <p:nvSpPr>
          <p:cNvPr id="52" name="Rectangle 4"/>
          <p:cNvSpPr>
            <a:spLocks noChangeArrowheads="1"/>
          </p:cNvSpPr>
          <p:nvPr/>
        </p:nvSpPr>
        <p:spPr bwMode="auto">
          <a:xfrm>
            <a:off x="681979" y="4076091"/>
            <a:ext cx="161490" cy="3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8689" tIns="39344" rIns="78689" bIns="39344" numCol="1" anchor="ctr" anchorCtr="0" compatLnSpc="1">
            <a:prstTxWarp prst="textNoShape">
              <a:avLst/>
            </a:prstTxWarp>
            <a:spAutoFit/>
          </a:bodyPr>
          <a:lstStyle/>
          <a:p>
            <a:endParaRPr lang="ja-JP" altLang="en-US" sz="1500"/>
          </a:p>
        </p:txBody>
      </p:sp>
      <p:sp>
        <p:nvSpPr>
          <p:cNvPr id="53" name="テキスト ボックス 52"/>
          <p:cNvSpPr txBox="1"/>
          <p:nvPr/>
        </p:nvSpPr>
        <p:spPr>
          <a:xfrm>
            <a:off x="400505" y="850643"/>
            <a:ext cx="4643249" cy="2504035"/>
          </a:xfrm>
          <a:prstGeom prst="rect">
            <a:avLst/>
          </a:prstGeom>
          <a:noFill/>
        </p:spPr>
        <p:txBody>
          <a:bodyPr wrap="square" lIns="104918" tIns="52459" rIns="104918" bIns="52459" rtlCol="0">
            <a:spAutoFit/>
          </a:bodyPr>
          <a:lstStyle/>
          <a:p>
            <a:pPr>
              <a:lnSpc>
                <a:spcPts val="1700"/>
              </a:lnSpc>
            </a:pPr>
            <a:r>
              <a:rPr lang="ja-JP" altLang="en-US" sz="1150" dirty="0">
                <a:latin typeface="+mj-ea"/>
                <a:ea typeface="+mj-ea"/>
              </a:rPr>
              <a:t>　今年度は横浜美術友の会・絵画教室が発足して</a:t>
            </a:r>
            <a:r>
              <a:rPr lang="en-US" altLang="ja-JP" sz="1150" dirty="0" smtClean="0">
                <a:latin typeface="+mj-ea"/>
                <a:ea typeface="+mj-ea"/>
              </a:rPr>
              <a:t>40</a:t>
            </a:r>
            <a:r>
              <a:rPr lang="ja-JP" altLang="en-US" sz="1150" dirty="0">
                <a:latin typeface="+mj-ea"/>
                <a:ea typeface="+mj-ea"/>
              </a:rPr>
              <a:t>年</a:t>
            </a:r>
            <a:r>
              <a:rPr lang="ja-JP" altLang="en-US" sz="1150" dirty="0" smtClean="0">
                <a:latin typeface="+mj-ea"/>
                <a:ea typeface="+mj-ea"/>
              </a:rPr>
              <a:t>目</a:t>
            </a:r>
            <a:r>
              <a:rPr lang="ja-JP" altLang="en-US" sz="1150" dirty="0">
                <a:latin typeface="+mj-ea"/>
                <a:ea typeface="+mj-ea"/>
              </a:rPr>
              <a:t>を迎えました</a:t>
            </a:r>
            <a:r>
              <a:rPr lang="ja-JP" altLang="en-US" sz="1150" dirty="0" smtClean="0">
                <a:latin typeface="+mj-ea"/>
                <a:ea typeface="+mj-ea"/>
              </a:rPr>
              <a:t>。友</a:t>
            </a:r>
            <a:r>
              <a:rPr lang="ja-JP" altLang="en-US" sz="1150" dirty="0">
                <a:latin typeface="+mj-ea"/>
                <a:ea typeface="+mj-ea"/>
              </a:rPr>
              <a:t>の会・絵画教室は皆様と一緒に関内から桜木町に移転して</a:t>
            </a:r>
            <a:r>
              <a:rPr lang="en-US" altLang="ja-JP" sz="1150" dirty="0">
                <a:latin typeface="+mj-ea"/>
                <a:ea typeface="+mj-ea"/>
              </a:rPr>
              <a:t>6</a:t>
            </a:r>
            <a:r>
              <a:rPr lang="ja-JP" altLang="en-US" sz="1150" dirty="0" smtClean="0">
                <a:latin typeface="+mj-ea"/>
                <a:ea typeface="+mj-ea"/>
              </a:rPr>
              <a:t>年目となります。若葉</a:t>
            </a:r>
            <a:r>
              <a:rPr lang="ja-JP" altLang="en-US" sz="1150" dirty="0">
                <a:latin typeface="+mj-ea"/>
                <a:ea typeface="+mj-ea"/>
              </a:rPr>
              <a:t>から新緑へ、風光る</a:t>
            </a:r>
            <a:r>
              <a:rPr lang="en-US" altLang="ja-JP" sz="1150" dirty="0">
                <a:latin typeface="+mj-ea"/>
                <a:ea typeface="+mj-ea"/>
              </a:rPr>
              <a:t>4</a:t>
            </a:r>
            <a:r>
              <a:rPr lang="ja-JP" altLang="en-US" sz="1150" dirty="0">
                <a:latin typeface="+mj-ea"/>
                <a:ea typeface="+mj-ea"/>
              </a:rPr>
              <a:t>月から風薫る</a:t>
            </a:r>
            <a:r>
              <a:rPr lang="en-US" altLang="ja-JP" sz="1150" dirty="0">
                <a:latin typeface="+mj-ea"/>
                <a:ea typeface="+mj-ea"/>
              </a:rPr>
              <a:t>5</a:t>
            </a:r>
            <a:r>
              <a:rPr lang="ja-JP" altLang="en-US" sz="1150" dirty="0">
                <a:latin typeface="+mj-ea"/>
                <a:ea typeface="+mj-ea"/>
              </a:rPr>
              <a:t>月へ</a:t>
            </a:r>
            <a:r>
              <a:rPr lang="en-US" altLang="ja-JP" sz="1150" dirty="0">
                <a:latin typeface="+mj-ea"/>
                <a:ea typeface="+mj-ea"/>
              </a:rPr>
              <a:t>1</a:t>
            </a:r>
            <a:r>
              <a:rPr lang="ja-JP" altLang="en-US" sz="1150" dirty="0" smtClean="0">
                <a:latin typeface="+mj-ea"/>
                <a:ea typeface="+mj-ea"/>
              </a:rPr>
              <a:t>年の中で</a:t>
            </a:r>
            <a:r>
              <a:rPr lang="ja-JP" altLang="en-US" sz="1150" dirty="0">
                <a:latin typeface="+mj-ea"/>
                <a:ea typeface="+mj-ea"/>
              </a:rPr>
              <a:t>最</a:t>
            </a:r>
            <a:r>
              <a:rPr lang="ja-JP" altLang="en-US" sz="1150" dirty="0" smtClean="0">
                <a:latin typeface="+mj-ea"/>
                <a:ea typeface="+mj-ea"/>
              </a:rPr>
              <a:t>も良い</a:t>
            </a:r>
            <a:r>
              <a:rPr lang="ja-JP" altLang="en-US" sz="1150" dirty="0">
                <a:latin typeface="+mj-ea"/>
                <a:ea typeface="+mj-ea"/>
              </a:rPr>
              <a:t>季節を迎え、“さあ、絵を描こう</a:t>
            </a:r>
            <a:r>
              <a:rPr lang="ja-JP" altLang="en-US" sz="1150" dirty="0" smtClean="0">
                <a:latin typeface="+mj-ea"/>
                <a:ea typeface="+mj-ea"/>
              </a:rPr>
              <a:t>”と張り切っている</a:t>
            </a:r>
            <a:r>
              <a:rPr lang="ja-JP" altLang="en-US" sz="1150" dirty="0">
                <a:latin typeface="+mj-ea"/>
                <a:ea typeface="+mj-ea"/>
              </a:rPr>
              <a:t>方も多いと思います。</a:t>
            </a:r>
          </a:p>
          <a:p>
            <a:pPr>
              <a:lnSpc>
                <a:spcPts val="1700"/>
              </a:lnSpc>
            </a:pPr>
            <a:r>
              <a:rPr lang="ja-JP" altLang="en-US" sz="1150" dirty="0" smtClean="0">
                <a:latin typeface="+mj-ea"/>
                <a:ea typeface="+mj-ea"/>
              </a:rPr>
              <a:t>　本年度の春</a:t>
            </a:r>
            <a:r>
              <a:rPr lang="ja-JP" altLang="en-US" sz="1150" dirty="0">
                <a:latin typeface="+mj-ea"/>
                <a:ea typeface="+mj-ea"/>
              </a:rPr>
              <a:t>の特別</a:t>
            </a:r>
            <a:r>
              <a:rPr lang="ja-JP" altLang="en-US" sz="1150" dirty="0" smtClean="0">
                <a:latin typeface="+mj-ea"/>
                <a:ea typeface="+mj-ea"/>
              </a:rPr>
              <a:t>講座は（</a:t>
            </a:r>
            <a:r>
              <a:rPr lang="en-US" altLang="ja-JP" sz="1150" dirty="0" smtClean="0">
                <a:latin typeface="+mj-ea"/>
                <a:ea typeface="+mj-ea"/>
              </a:rPr>
              <a:t>1</a:t>
            </a:r>
            <a:r>
              <a:rPr lang="ja-JP" altLang="en-US" sz="1150" dirty="0" smtClean="0">
                <a:latin typeface="+mj-ea"/>
                <a:ea typeface="+mj-ea"/>
              </a:rPr>
              <a:t>）スケッチ＆ウォーク、（</a:t>
            </a:r>
            <a:r>
              <a:rPr lang="en-US" altLang="ja-JP" sz="1150" dirty="0" smtClean="0">
                <a:latin typeface="+mj-ea"/>
                <a:ea typeface="+mj-ea"/>
              </a:rPr>
              <a:t>2</a:t>
            </a:r>
            <a:r>
              <a:rPr lang="ja-JP" altLang="en-US" sz="1150" dirty="0" smtClean="0">
                <a:latin typeface="+mj-ea"/>
                <a:ea typeface="+mj-ea"/>
              </a:rPr>
              <a:t>）コラージュ、　</a:t>
            </a:r>
            <a:endParaRPr lang="en-US" altLang="ja-JP" sz="1150" dirty="0" smtClean="0">
              <a:latin typeface="+mj-ea"/>
              <a:ea typeface="+mj-ea"/>
            </a:endParaRPr>
          </a:p>
          <a:p>
            <a:pPr>
              <a:lnSpc>
                <a:spcPts val="1700"/>
              </a:lnSpc>
            </a:pPr>
            <a:r>
              <a:rPr lang="ja-JP" altLang="en-US" sz="1150" dirty="0" smtClean="0">
                <a:latin typeface="+mj-ea"/>
                <a:ea typeface="+mj-ea"/>
              </a:rPr>
              <a:t>（</a:t>
            </a:r>
            <a:r>
              <a:rPr lang="en-US" altLang="ja-JP" sz="1150" dirty="0" smtClean="0">
                <a:latin typeface="+mj-ea"/>
                <a:ea typeface="+mj-ea"/>
              </a:rPr>
              <a:t>3</a:t>
            </a:r>
            <a:r>
              <a:rPr lang="ja-JP" altLang="en-US" sz="1150" dirty="0" smtClean="0">
                <a:latin typeface="+mj-ea"/>
                <a:ea typeface="+mj-ea"/>
              </a:rPr>
              <a:t>）近郊スケッチ、（</a:t>
            </a:r>
            <a:r>
              <a:rPr lang="en-US" altLang="ja-JP" sz="1150" dirty="0" smtClean="0">
                <a:latin typeface="+mj-ea"/>
                <a:ea typeface="+mj-ea"/>
              </a:rPr>
              <a:t>4</a:t>
            </a:r>
            <a:r>
              <a:rPr lang="ja-JP" altLang="en-US" sz="1150" dirty="0" smtClean="0">
                <a:latin typeface="+mj-ea"/>
                <a:ea typeface="+mj-ea"/>
              </a:rPr>
              <a:t>）バススケッチ、（</a:t>
            </a:r>
            <a:r>
              <a:rPr lang="en-US" altLang="ja-JP" sz="1150" dirty="0" smtClean="0">
                <a:latin typeface="+mj-ea"/>
                <a:ea typeface="+mj-ea"/>
              </a:rPr>
              <a:t>5</a:t>
            </a:r>
            <a:r>
              <a:rPr lang="ja-JP" altLang="en-US" sz="1150" dirty="0" smtClean="0">
                <a:latin typeface="+mj-ea"/>
                <a:ea typeface="+mj-ea"/>
              </a:rPr>
              <a:t>）顔を描く、の５講座です。</a:t>
            </a:r>
            <a:endParaRPr lang="en-US" altLang="ja-JP" sz="1150" dirty="0" smtClean="0">
              <a:latin typeface="+mj-ea"/>
              <a:ea typeface="+mj-ea"/>
            </a:endParaRPr>
          </a:p>
          <a:p>
            <a:pPr>
              <a:lnSpc>
                <a:spcPts val="1700"/>
              </a:lnSpc>
            </a:pPr>
            <a:r>
              <a:rPr lang="ja-JP" altLang="en-US" sz="1150" dirty="0" smtClean="0">
                <a:latin typeface="+mj-ea"/>
                <a:ea typeface="+mj-ea"/>
              </a:rPr>
              <a:t>多数の皆さま</a:t>
            </a:r>
            <a:r>
              <a:rPr lang="ja-JP" altLang="en-US" sz="1150" dirty="0">
                <a:latin typeface="+mj-ea"/>
                <a:ea typeface="+mj-ea"/>
              </a:rPr>
              <a:t>に</a:t>
            </a:r>
            <a:r>
              <a:rPr lang="ja-JP" altLang="en-US" sz="1150" dirty="0" smtClean="0">
                <a:latin typeface="+mj-ea"/>
                <a:ea typeface="+mj-ea"/>
              </a:rPr>
              <a:t>参加</a:t>
            </a:r>
            <a:r>
              <a:rPr lang="ja-JP" altLang="en-US" sz="1150" dirty="0" smtClean="0">
                <a:latin typeface="+mj-ea"/>
              </a:rPr>
              <a:t>して</a:t>
            </a:r>
            <a:r>
              <a:rPr lang="ja-JP" altLang="en-US" sz="1150" dirty="0">
                <a:latin typeface="+mj-ea"/>
              </a:rPr>
              <a:t>いただけますようご案内致します</a:t>
            </a:r>
            <a:r>
              <a:rPr lang="ja-JP" altLang="en-US" sz="1150" dirty="0" smtClean="0">
                <a:latin typeface="+mj-ea"/>
              </a:rPr>
              <a:t>。</a:t>
            </a:r>
            <a:r>
              <a:rPr lang="ja-JP" altLang="en-US" sz="1150" dirty="0" smtClean="0">
                <a:latin typeface="+mj-ea"/>
                <a:ea typeface="+mj-ea"/>
              </a:rPr>
              <a:t>　</a:t>
            </a:r>
            <a:endParaRPr lang="en-US" altLang="ja-JP" sz="1150" dirty="0" smtClean="0">
              <a:latin typeface="+mj-ea"/>
              <a:ea typeface="+mj-ea"/>
            </a:endParaRPr>
          </a:p>
          <a:p>
            <a:pPr>
              <a:lnSpc>
                <a:spcPts val="1700"/>
              </a:lnSpc>
            </a:pPr>
            <a:r>
              <a:rPr lang="ja-JP" altLang="en-US" sz="1150" dirty="0">
                <a:latin typeface="+mj-ea"/>
                <a:ea typeface="+mj-ea"/>
              </a:rPr>
              <a:t>　</a:t>
            </a:r>
            <a:r>
              <a:rPr lang="ja-JP" altLang="en-US" sz="1150" dirty="0" smtClean="0">
                <a:latin typeface="+mj-ea"/>
                <a:ea typeface="+mj-ea"/>
              </a:rPr>
              <a:t>今年</a:t>
            </a:r>
            <a:r>
              <a:rPr lang="ja-JP" altLang="en-US" sz="1150" dirty="0">
                <a:latin typeface="+mj-ea"/>
                <a:ea typeface="+mj-ea"/>
              </a:rPr>
              <a:t>も横浜市民ギャラリーで第</a:t>
            </a:r>
            <a:r>
              <a:rPr lang="en-US" altLang="ja-JP" sz="1150" dirty="0">
                <a:latin typeface="+mj-ea"/>
                <a:ea typeface="+mj-ea"/>
              </a:rPr>
              <a:t>41</a:t>
            </a:r>
            <a:r>
              <a:rPr lang="ja-JP" altLang="en-US" sz="1150" dirty="0">
                <a:latin typeface="+mj-ea"/>
                <a:ea typeface="+mj-ea"/>
              </a:rPr>
              <a:t>回ヨコハマ日曜画家展（</a:t>
            </a:r>
            <a:r>
              <a:rPr lang="en-US" altLang="ja-JP" sz="1150" dirty="0">
                <a:latin typeface="+mj-ea"/>
                <a:ea typeface="+mj-ea"/>
              </a:rPr>
              <a:t>5</a:t>
            </a:r>
            <a:r>
              <a:rPr lang="ja-JP" altLang="en-US" sz="1150" dirty="0">
                <a:latin typeface="+mj-ea"/>
                <a:ea typeface="+mj-ea"/>
              </a:rPr>
              <a:t>月</a:t>
            </a:r>
            <a:r>
              <a:rPr lang="en-US" altLang="ja-JP" sz="1150" dirty="0">
                <a:latin typeface="+mj-ea"/>
                <a:ea typeface="+mj-ea"/>
              </a:rPr>
              <a:t>30</a:t>
            </a:r>
            <a:r>
              <a:rPr lang="ja-JP" altLang="en-US" sz="1150" dirty="0">
                <a:latin typeface="+mj-ea"/>
                <a:ea typeface="+mj-ea"/>
              </a:rPr>
              <a:t>日（水）～</a:t>
            </a:r>
            <a:r>
              <a:rPr lang="en-US" altLang="ja-JP" sz="1150" dirty="0">
                <a:latin typeface="+mj-ea"/>
                <a:ea typeface="+mj-ea"/>
              </a:rPr>
              <a:t>6</a:t>
            </a:r>
            <a:r>
              <a:rPr lang="ja-JP" altLang="en-US" sz="1150" dirty="0">
                <a:latin typeface="+mj-ea"/>
                <a:ea typeface="+mj-ea"/>
              </a:rPr>
              <a:t>月</a:t>
            </a:r>
            <a:r>
              <a:rPr lang="en-US" altLang="ja-JP" sz="1150" dirty="0">
                <a:latin typeface="+mj-ea"/>
                <a:ea typeface="+mj-ea"/>
              </a:rPr>
              <a:t>4</a:t>
            </a:r>
            <a:r>
              <a:rPr lang="ja-JP" altLang="en-US" sz="1150" dirty="0">
                <a:latin typeface="+mj-ea"/>
                <a:ea typeface="+mj-ea"/>
              </a:rPr>
              <a:t>日（月））を開催します</a:t>
            </a:r>
            <a:r>
              <a:rPr lang="ja-JP" altLang="en-US" sz="1150" dirty="0" smtClean="0">
                <a:latin typeface="+mj-ea"/>
                <a:ea typeface="+mj-ea"/>
              </a:rPr>
              <a:t>。会員の皆さまにも多数の出品を</a:t>
            </a:r>
            <a:r>
              <a:rPr lang="ja-JP" altLang="en-US" sz="1150" dirty="0">
                <a:latin typeface="+mj-ea"/>
              </a:rPr>
              <a:t>お待ちしております。</a:t>
            </a:r>
            <a:endParaRPr lang="en-US" altLang="ja-JP" sz="1150" dirty="0">
              <a:latin typeface="+mj-ea"/>
            </a:endParaRPr>
          </a:p>
          <a:p>
            <a:pPr>
              <a:lnSpc>
                <a:spcPts val="1700"/>
              </a:lnSpc>
            </a:pPr>
            <a:endParaRPr lang="ja-JP" altLang="en-US" sz="1150" dirty="0">
              <a:latin typeface="+mj-ea"/>
              <a:ea typeface="+mj-ea"/>
            </a:endParaRPr>
          </a:p>
        </p:txBody>
      </p:sp>
      <p:sp>
        <p:nvSpPr>
          <p:cNvPr id="57" name="テキスト ボックス 56"/>
          <p:cNvSpPr txBox="1"/>
          <p:nvPr/>
        </p:nvSpPr>
        <p:spPr>
          <a:xfrm>
            <a:off x="7593350" y="7398102"/>
            <a:ext cx="1139695" cy="321386"/>
          </a:xfrm>
          <a:prstGeom prst="rect">
            <a:avLst/>
          </a:prstGeom>
          <a:noFill/>
        </p:spPr>
        <p:txBody>
          <a:bodyPr wrap="square" lIns="104918" tIns="52459" rIns="104918" bIns="52459" rtlCol="0">
            <a:spAutoFit/>
          </a:bodyPr>
          <a:lstStyle/>
          <a:p>
            <a:r>
              <a:rPr lang="en-US" altLang="ja-JP" sz="1400" b="1" dirty="0" smtClean="0"/>
              <a:t>―</a:t>
            </a:r>
            <a:r>
              <a:rPr lang="ja-JP" altLang="en-US" sz="1400" b="1" dirty="0" smtClean="0"/>
              <a:t>　</a:t>
            </a:r>
            <a:r>
              <a:rPr lang="en-US" altLang="ja-JP" sz="1400" b="1" dirty="0">
                <a:latin typeface="+mn-ea"/>
              </a:rPr>
              <a:t>6</a:t>
            </a:r>
            <a:r>
              <a:rPr lang="ja-JP" altLang="en-US" sz="1400" b="1" dirty="0" smtClean="0"/>
              <a:t>　</a:t>
            </a:r>
            <a:r>
              <a:rPr lang="en-US" altLang="ja-JP" sz="1400" b="1" dirty="0" smtClean="0"/>
              <a:t>―</a:t>
            </a:r>
            <a:endParaRPr lang="ja-JP" altLang="en-US" sz="1400" b="1" dirty="0"/>
          </a:p>
        </p:txBody>
      </p:sp>
      <p:graphicFrame>
        <p:nvGraphicFramePr>
          <p:cNvPr id="58" name="表 57"/>
          <p:cNvGraphicFramePr>
            <a:graphicFrameLocks noGrp="1"/>
          </p:cNvGraphicFramePr>
          <p:nvPr>
            <p:extLst>
              <p:ext uri="{D42A27DB-BD31-4B8C-83A1-F6EECF244321}">
                <p14:modId xmlns:p14="http://schemas.microsoft.com/office/powerpoint/2010/main" val="1465260836"/>
              </p:ext>
            </p:extLst>
          </p:nvPr>
        </p:nvGraphicFramePr>
        <p:xfrm>
          <a:off x="5619622" y="3286442"/>
          <a:ext cx="4727705" cy="3480425"/>
        </p:xfrm>
        <a:graphic>
          <a:graphicData uri="http://schemas.openxmlformats.org/drawingml/2006/table">
            <a:tbl>
              <a:tblPr>
                <a:tableStyleId>{2D5ABB26-0587-4C30-8999-92F81FD0307C}</a:tableStyleId>
              </a:tblPr>
              <a:tblGrid>
                <a:gridCol w="1047878"/>
                <a:gridCol w="1702744"/>
                <a:gridCol w="833819"/>
                <a:gridCol w="1143264"/>
              </a:tblGrid>
              <a:tr h="305108">
                <a:tc gridSpan="4">
                  <a:txBody>
                    <a:bodyPr/>
                    <a:lstStyle/>
                    <a:p>
                      <a:pPr algn="ctr">
                        <a:lnSpc>
                          <a:spcPct val="150000"/>
                        </a:lnSpc>
                        <a:spcAft>
                          <a:spcPts val="0"/>
                        </a:spcAft>
                      </a:pPr>
                      <a:r>
                        <a:rPr lang="ja-JP" sz="1200" kern="100" dirty="0">
                          <a:effectLst/>
                        </a:rPr>
                        <a:t>申　　込　　</a:t>
                      </a:r>
                      <a:r>
                        <a:rPr lang="ja-JP" sz="1200" kern="100" dirty="0" smtClean="0">
                          <a:effectLst/>
                        </a:rPr>
                        <a:t>書</a:t>
                      </a:r>
                      <a:r>
                        <a:rPr lang="ja-JP" altLang="en-US" sz="1200" kern="100" dirty="0" smtClean="0">
                          <a:effectLst/>
                        </a:rPr>
                        <a:t>　</a:t>
                      </a:r>
                      <a:r>
                        <a:rPr lang="ja-JP" altLang="en-US" sz="1100" kern="100" dirty="0" smtClean="0">
                          <a:effectLst/>
                        </a:rPr>
                        <a:t>（受講講座を　　　　　　　で囲んで下さい）</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73266" marR="73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616527">
                <a:tc gridSpan="4">
                  <a:txBody>
                    <a:bodyPr/>
                    <a:lstStyle/>
                    <a:p>
                      <a:pPr marL="410210" indent="-210185" algn="l">
                        <a:lnSpc>
                          <a:spcPts val="1600"/>
                        </a:lnSpc>
                        <a:spcAft>
                          <a:spcPts val="0"/>
                        </a:spcAft>
                      </a:pPr>
                      <a:endParaRPr lang="ja-JP" altLang="ja-JP" sz="1100" kern="100" dirty="0" smtClean="0">
                        <a:effectLst/>
                        <a:latin typeface="+mn-ea"/>
                        <a:ea typeface="+mn-ea"/>
                        <a:cs typeface="Times New Roman" panose="02020603050405020304" pitchFamily="18" charset="0"/>
                      </a:endParaRPr>
                    </a:p>
                  </a:txBody>
                  <a:tcPr marL="73266" marR="732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95963">
                <a:tc>
                  <a:txBody>
                    <a:bodyPr/>
                    <a:lstStyle/>
                    <a:p>
                      <a:pPr algn="ctr">
                        <a:spcAft>
                          <a:spcPts val="0"/>
                        </a:spcAft>
                      </a:pPr>
                      <a:r>
                        <a:rPr lang="ja-JP" sz="1000" kern="100" dirty="0">
                          <a:effectLst/>
                        </a:rPr>
                        <a:t>フ　リ　ガ　ナ</a:t>
                      </a:r>
                      <a:endParaRPr lang="ja-JP" sz="1000" kern="100" dirty="0">
                        <a:effectLst/>
                        <a:latin typeface="+mn-ea"/>
                        <a:ea typeface="+mn-ea"/>
                        <a:cs typeface="Times New Roman" panose="02020603050405020304" pitchFamily="18" charset="0"/>
                      </a:endParaRPr>
                    </a:p>
                  </a:txBody>
                  <a:tcPr marL="73266" marR="732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0555" algn="just">
                        <a:spcAft>
                          <a:spcPts val="0"/>
                        </a:spcAft>
                      </a:pPr>
                      <a:r>
                        <a:rPr lang="en-US" sz="1300" kern="100" dirty="0">
                          <a:effectLst/>
                        </a:rPr>
                        <a:t> </a:t>
                      </a:r>
                      <a:endParaRPr lang="ja-JP" sz="1300" kern="100" dirty="0">
                        <a:effectLst/>
                        <a:latin typeface="+mn-ea"/>
                        <a:ea typeface="+mn-ea"/>
                        <a:cs typeface="Times New Roman" panose="02020603050405020304" pitchFamily="18" charset="0"/>
                      </a:endParaRPr>
                    </a:p>
                  </a:txBody>
                  <a:tcPr marL="73266" marR="732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100" kern="100" dirty="0">
                          <a:effectLst/>
                        </a:rPr>
                        <a:t>友 の 会</a:t>
                      </a:r>
                      <a:endParaRPr lang="ja-JP" sz="1100" kern="100" dirty="0">
                        <a:effectLst/>
                        <a:latin typeface="+mn-ea"/>
                        <a:ea typeface="+mn-ea"/>
                        <a:cs typeface="Times New Roman" panose="02020603050405020304" pitchFamily="18" charset="0"/>
                      </a:endParaRPr>
                    </a:p>
                  </a:txBody>
                  <a:tcPr marL="73266" marR="732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100" kern="100" dirty="0" smtClean="0">
                          <a:effectLst/>
                        </a:rPr>
                        <a:t>会員</a:t>
                      </a:r>
                      <a:r>
                        <a:rPr lang="ja-JP" altLang="en-US" sz="1100" kern="100" dirty="0" smtClean="0">
                          <a:effectLst/>
                        </a:rPr>
                        <a:t>　</a:t>
                      </a:r>
                      <a:r>
                        <a:rPr lang="ja-JP" sz="1100" kern="100" dirty="0" smtClean="0">
                          <a:effectLst/>
                        </a:rPr>
                        <a:t>・</a:t>
                      </a:r>
                      <a:r>
                        <a:rPr lang="ja-JP" altLang="en-US" sz="1100" kern="100" dirty="0" smtClean="0">
                          <a:effectLst/>
                        </a:rPr>
                        <a:t>　</a:t>
                      </a:r>
                      <a:r>
                        <a:rPr lang="ja-JP" sz="1100" kern="100" dirty="0" smtClean="0">
                          <a:effectLst/>
                        </a:rPr>
                        <a:t>一般</a:t>
                      </a:r>
                      <a:endParaRPr lang="ja-JP" sz="1100" kern="100" dirty="0">
                        <a:effectLst/>
                        <a:latin typeface="+mn-ea"/>
                        <a:ea typeface="+mn-ea"/>
                        <a:cs typeface="Times New Roman" panose="02020603050405020304" pitchFamily="18" charset="0"/>
                      </a:endParaRPr>
                    </a:p>
                  </a:txBody>
                  <a:tcPr marL="73266" marR="732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3975">
                <a:tc>
                  <a:txBody>
                    <a:bodyPr/>
                    <a:lstStyle/>
                    <a:p>
                      <a:pPr algn="ctr">
                        <a:spcAft>
                          <a:spcPts val="0"/>
                        </a:spcAft>
                      </a:pPr>
                      <a:r>
                        <a:rPr lang="ja-JP" sz="1200" kern="100" dirty="0">
                          <a:effectLst/>
                        </a:rPr>
                        <a:t>氏　　　名</a:t>
                      </a:r>
                      <a:endParaRPr lang="ja-JP" sz="1200" kern="100" dirty="0">
                        <a:effectLst/>
                        <a:latin typeface="+mn-ea"/>
                        <a:ea typeface="+mn-ea"/>
                        <a:cs typeface="Times New Roman" panose="02020603050405020304" pitchFamily="18" charset="0"/>
                      </a:endParaRPr>
                    </a:p>
                  </a:txBody>
                  <a:tcPr marL="73266" marR="732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0555" algn="just">
                        <a:spcAft>
                          <a:spcPts val="0"/>
                        </a:spcAft>
                      </a:pPr>
                      <a:r>
                        <a:rPr lang="en-US" sz="1300" kern="100" dirty="0">
                          <a:effectLst/>
                        </a:rPr>
                        <a:t> </a:t>
                      </a:r>
                      <a:endParaRPr lang="ja-JP" sz="1300" kern="100" dirty="0">
                        <a:effectLst/>
                      </a:endParaRPr>
                    </a:p>
                    <a:p>
                      <a:pPr marL="630555" algn="just">
                        <a:spcAft>
                          <a:spcPts val="0"/>
                        </a:spcAft>
                      </a:pPr>
                      <a:r>
                        <a:rPr lang="en-US" sz="1300" kern="100" dirty="0">
                          <a:effectLst/>
                        </a:rPr>
                        <a:t> </a:t>
                      </a:r>
                      <a:endParaRPr lang="ja-JP" sz="1300" kern="100" dirty="0">
                        <a:effectLst/>
                        <a:latin typeface="+mn-ea"/>
                        <a:ea typeface="+mn-ea"/>
                        <a:cs typeface="Times New Roman" panose="02020603050405020304" pitchFamily="18" charset="0"/>
                      </a:endParaRPr>
                    </a:p>
                  </a:txBody>
                  <a:tcPr marL="73266" marR="732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100" kern="100" dirty="0">
                          <a:effectLst/>
                        </a:rPr>
                        <a:t>会員番号</a:t>
                      </a:r>
                      <a:endParaRPr lang="ja-JP" sz="1100" kern="100" dirty="0">
                        <a:effectLst/>
                        <a:latin typeface="+mn-ea"/>
                        <a:ea typeface="+mn-ea"/>
                        <a:cs typeface="Times New Roman" panose="02020603050405020304" pitchFamily="18" charset="0"/>
                      </a:endParaRPr>
                    </a:p>
                  </a:txBody>
                  <a:tcPr marL="73266" marR="732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0555" algn="just">
                        <a:spcAft>
                          <a:spcPts val="0"/>
                        </a:spcAft>
                      </a:pPr>
                      <a:r>
                        <a:rPr lang="en-US" sz="1300" kern="100" dirty="0">
                          <a:effectLst/>
                        </a:rPr>
                        <a:t> </a:t>
                      </a:r>
                      <a:endParaRPr lang="ja-JP" sz="1300" kern="100" dirty="0">
                        <a:effectLst/>
                        <a:latin typeface="+mn-ea"/>
                        <a:ea typeface="+mn-ea"/>
                        <a:cs typeface="Times New Roman" panose="02020603050405020304" pitchFamily="18" charset="0"/>
                      </a:endParaRPr>
                    </a:p>
                  </a:txBody>
                  <a:tcPr marL="73266" marR="732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816">
                <a:tc rowSpan="2">
                  <a:txBody>
                    <a:bodyPr/>
                    <a:lstStyle/>
                    <a:p>
                      <a:pPr algn="ctr">
                        <a:spcAft>
                          <a:spcPts val="0"/>
                        </a:spcAft>
                      </a:pPr>
                      <a:r>
                        <a:rPr lang="ja-JP" sz="1200" kern="100" dirty="0" smtClean="0">
                          <a:effectLst/>
                        </a:rPr>
                        <a:t>連絡先</a:t>
                      </a:r>
                      <a:endParaRPr lang="ja-JP" sz="1200" kern="100" dirty="0">
                        <a:effectLst/>
                        <a:latin typeface="+mn-ea"/>
                        <a:ea typeface="+mn-ea"/>
                        <a:cs typeface="Times New Roman" panose="02020603050405020304" pitchFamily="18" charset="0"/>
                      </a:endParaRPr>
                    </a:p>
                  </a:txBody>
                  <a:tcPr marL="73266" marR="732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a:spcAft>
                          <a:spcPts val="0"/>
                        </a:spcAft>
                      </a:pPr>
                      <a:r>
                        <a:rPr lang="ja-JP" sz="1200" kern="100" dirty="0">
                          <a:effectLst/>
                        </a:rPr>
                        <a:t>自宅　　</a:t>
                      </a:r>
                      <a:r>
                        <a:rPr lang="ja-JP" altLang="en-US" sz="1200" kern="100" dirty="0" smtClean="0">
                          <a:effectLst/>
                        </a:rPr>
                        <a:t>　　</a:t>
                      </a:r>
                      <a:r>
                        <a:rPr lang="ja-JP" sz="1200" kern="100" dirty="0">
                          <a:effectLst/>
                        </a:rPr>
                        <a:t>　　　－　　</a:t>
                      </a:r>
                      <a:r>
                        <a:rPr lang="ja-JP" altLang="en-US" sz="1200" kern="100" dirty="0" smtClean="0">
                          <a:effectLst/>
                        </a:rPr>
                        <a:t>　　</a:t>
                      </a:r>
                      <a:r>
                        <a:rPr lang="ja-JP" sz="1200" kern="100" dirty="0">
                          <a:effectLst/>
                        </a:rPr>
                        <a:t>　</a:t>
                      </a:r>
                      <a:r>
                        <a:rPr lang="ja-JP" altLang="en-US" sz="1200" kern="100" dirty="0" smtClean="0">
                          <a:effectLst/>
                        </a:rPr>
                        <a:t>　　</a:t>
                      </a:r>
                      <a:r>
                        <a:rPr lang="ja-JP" sz="1200" kern="100" dirty="0">
                          <a:effectLst/>
                        </a:rPr>
                        <a:t>　－　　　　</a:t>
                      </a:r>
                      <a:endParaRPr lang="ja-JP" sz="1200" kern="100" dirty="0">
                        <a:effectLst/>
                        <a:latin typeface="+mn-ea"/>
                        <a:ea typeface="+mn-ea"/>
                        <a:cs typeface="Times New Roman" panose="02020603050405020304" pitchFamily="18" charset="0"/>
                      </a:endParaRPr>
                    </a:p>
                  </a:txBody>
                  <a:tcPr marL="73266" marR="732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282282">
                <a:tc vMerge="1">
                  <a:txBody>
                    <a:bodyPr/>
                    <a:lstStyle/>
                    <a:p>
                      <a:endParaRPr kumimoji="1" lang="ja-JP" altLang="en-US"/>
                    </a:p>
                  </a:txBody>
                  <a:tcPr/>
                </a:tc>
                <a:tc gridSpan="3">
                  <a:txBody>
                    <a:bodyPr/>
                    <a:lstStyle/>
                    <a:p>
                      <a:pPr algn="just">
                        <a:spcAft>
                          <a:spcPts val="0"/>
                        </a:spcAft>
                      </a:pPr>
                      <a:r>
                        <a:rPr lang="ja-JP" sz="1200" kern="100" dirty="0">
                          <a:effectLst/>
                        </a:rPr>
                        <a:t>携帯　　　</a:t>
                      </a:r>
                      <a:r>
                        <a:rPr lang="ja-JP" altLang="en-US" sz="1200" kern="100" dirty="0" smtClean="0">
                          <a:effectLst/>
                        </a:rPr>
                        <a:t>　　</a:t>
                      </a:r>
                      <a:r>
                        <a:rPr lang="ja-JP" sz="1200" kern="100" dirty="0">
                          <a:effectLst/>
                        </a:rPr>
                        <a:t>　　－　　</a:t>
                      </a:r>
                      <a:r>
                        <a:rPr lang="ja-JP" altLang="en-US" sz="1200" kern="100" dirty="0" smtClean="0">
                          <a:effectLst/>
                        </a:rPr>
                        <a:t>　　</a:t>
                      </a:r>
                      <a:r>
                        <a:rPr lang="ja-JP" sz="1200" kern="100" dirty="0">
                          <a:effectLst/>
                        </a:rPr>
                        <a:t>　</a:t>
                      </a:r>
                      <a:r>
                        <a:rPr lang="ja-JP" altLang="en-US" sz="1200" kern="100" dirty="0" smtClean="0">
                          <a:effectLst/>
                        </a:rPr>
                        <a:t>　　</a:t>
                      </a:r>
                      <a:r>
                        <a:rPr lang="ja-JP" sz="1200" kern="100" dirty="0">
                          <a:effectLst/>
                        </a:rPr>
                        <a:t>　－　</a:t>
                      </a:r>
                      <a:endParaRPr lang="ja-JP" sz="1200" kern="100" dirty="0">
                        <a:effectLst/>
                        <a:latin typeface="+mn-ea"/>
                        <a:ea typeface="+mn-ea"/>
                        <a:cs typeface="Times New Roman" panose="02020603050405020304" pitchFamily="18" charset="0"/>
                      </a:endParaRPr>
                    </a:p>
                  </a:txBody>
                  <a:tcPr marL="73266" marR="732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329597">
                <a:tc>
                  <a:txBody>
                    <a:bodyPr/>
                    <a:lstStyle/>
                    <a:p>
                      <a:pPr algn="ctr">
                        <a:lnSpc>
                          <a:spcPct val="150000"/>
                        </a:lnSpc>
                        <a:spcAft>
                          <a:spcPts val="0"/>
                        </a:spcAft>
                      </a:pPr>
                      <a:r>
                        <a:rPr lang="ja-JP" sz="1200" kern="100" dirty="0">
                          <a:effectLst/>
                        </a:rPr>
                        <a:t>会　　　費</a:t>
                      </a:r>
                      <a:endParaRPr lang="ja-JP" sz="1200" kern="100" dirty="0">
                        <a:effectLst/>
                        <a:latin typeface="+mn-ea"/>
                        <a:ea typeface="+mn-ea"/>
                        <a:cs typeface="Times New Roman" panose="02020603050405020304" pitchFamily="18" charset="0"/>
                      </a:endParaRPr>
                    </a:p>
                  </a:txBody>
                  <a:tcPr marL="73266" marR="73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just">
                        <a:lnSpc>
                          <a:spcPct val="150000"/>
                        </a:lnSpc>
                        <a:spcAft>
                          <a:spcPts val="0"/>
                        </a:spcAft>
                      </a:pPr>
                      <a:r>
                        <a:rPr lang="ja-JP" sz="1300" kern="100" dirty="0">
                          <a:effectLst/>
                        </a:rPr>
                        <a:t>　　　　　　　　　　　　</a:t>
                      </a:r>
                      <a:r>
                        <a:rPr lang="ja-JP" altLang="en-US" sz="1300" kern="100" dirty="0" smtClean="0">
                          <a:effectLst/>
                        </a:rPr>
                        <a:t>　　　</a:t>
                      </a:r>
                      <a:r>
                        <a:rPr lang="ja-JP" sz="1300" kern="100" dirty="0">
                          <a:effectLst/>
                        </a:rPr>
                        <a:t>　　　円</a:t>
                      </a:r>
                      <a:endParaRPr lang="ja-JP" sz="1300" kern="100" dirty="0">
                        <a:effectLst/>
                        <a:latin typeface="+mn-ea"/>
                        <a:ea typeface="+mn-ea"/>
                        <a:cs typeface="Times New Roman" panose="02020603050405020304" pitchFamily="18" charset="0"/>
                      </a:endParaRPr>
                    </a:p>
                  </a:txBody>
                  <a:tcPr marL="73266" marR="73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bl>
          </a:graphicData>
        </a:graphic>
      </p:graphicFrame>
      <p:graphicFrame>
        <p:nvGraphicFramePr>
          <p:cNvPr id="59" name="表 58"/>
          <p:cNvGraphicFramePr>
            <a:graphicFrameLocks noGrp="1"/>
          </p:cNvGraphicFramePr>
          <p:nvPr>
            <p:extLst>
              <p:ext uri="{D42A27DB-BD31-4B8C-83A1-F6EECF244321}">
                <p14:modId xmlns:p14="http://schemas.microsoft.com/office/powerpoint/2010/main" val="3137273993"/>
              </p:ext>
            </p:extLst>
          </p:nvPr>
        </p:nvGraphicFramePr>
        <p:xfrm>
          <a:off x="5493860" y="6810347"/>
          <a:ext cx="4828749" cy="605442"/>
        </p:xfrm>
        <a:graphic>
          <a:graphicData uri="http://schemas.openxmlformats.org/drawingml/2006/table">
            <a:tbl>
              <a:tblPr>
                <a:tableStyleId>{2D5ABB26-0587-4C30-8999-92F81FD0307C}</a:tableStyleId>
              </a:tblPr>
              <a:tblGrid>
                <a:gridCol w="945040"/>
                <a:gridCol w="984165"/>
                <a:gridCol w="966754"/>
                <a:gridCol w="1181190"/>
                <a:gridCol w="751600"/>
              </a:tblGrid>
              <a:tr h="413827">
                <a:tc>
                  <a:txBody>
                    <a:bodyPr/>
                    <a:lstStyle/>
                    <a:p>
                      <a:pPr algn="ctr">
                        <a:spcAft>
                          <a:spcPts val="0"/>
                        </a:spcAft>
                      </a:pPr>
                      <a:r>
                        <a:rPr lang="ja-JP" altLang="en-US" sz="1000" kern="100" dirty="0" smtClean="0">
                          <a:effectLst/>
                        </a:rPr>
                        <a:t>　　　</a:t>
                      </a:r>
                      <a:r>
                        <a:rPr lang="ja-JP" sz="1000" kern="100" dirty="0" smtClean="0">
                          <a:effectLst/>
                        </a:rPr>
                        <a:t>受付</a:t>
                      </a:r>
                      <a:r>
                        <a:rPr lang="ja-JP" sz="1000" kern="100" dirty="0">
                          <a:effectLst/>
                        </a:rPr>
                        <a:t>月日</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73266" marR="73266" marT="0" marB="0"/>
                </a:tc>
                <a:tc>
                  <a:txBody>
                    <a:bodyPr/>
                    <a:lstStyle/>
                    <a:p>
                      <a:pPr marL="3175" algn="ctr">
                        <a:spcAft>
                          <a:spcPts val="0"/>
                        </a:spcAft>
                      </a:pPr>
                      <a:r>
                        <a:rPr lang="ja-JP" altLang="en-US" sz="1000" kern="100" dirty="0" smtClean="0">
                          <a:effectLst/>
                        </a:rPr>
                        <a:t>　　　</a:t>
                      </a:r>
                      <a:r>
                        <a:rPr lang="ja-JP" sz="1000" kern="100" dirty="0" smtClean="0">
                          <a:effectLst/>
                        </a:rPr>
                        <a:t>受付</a:t>
                      </a:r>
                      <a:r>
                        <a:rPr lang="ja-JP" sz="1000" kern="100" dirty="0">
                          <a:effectLst/>
                        </a:rPr>
                        <a:t>番号</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73266" marR="73266" marT="0" marB="0"/>
                </a:tc>
                <a:tc>
                  <a:txBody>
                    <a:bodyPr/>
                    <a:lstStyle/>
                    <a:p>
                      <a:pPr algn="ctr">
                        <a:spcAft>
                          <a:spcPts val="0"/>
                        </a:spcAft>
                      </a:pPr>
                      <a:r>
                        <a:rPr lang="ja-JP" sz="1000" kern="100" dirty="0">
                          <a:effectLst/>
                        </a:rPr>
                        <a:t>受付者</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73266" marR="73266" marT="0" marB="0"/>
                </a:tc>
                <a:tc>
                  <a:txBody>
                    <a:bodyPr/>
                    <a:lstStyle/>
                    <a:p>
                      <a:pPr algn="ctr">
                        <a:spcAft>
                          <a:spcPts val="0"/>
                        </a:spcAft>
                      </a:pPr>
                      <a:r>
                        <a:rPr lang="ja-JP" sz="1000" kern="100" dirty="0">
                          <a:effectLst/>
                        </a:rPr>
                        <a:t>入金明細</a:t>
                      </a:r>
                      <a:r>
                        <a:rPr lang="en-US" sz="1000" kern="100" dirty="0">
                          <a:effectLst/>
                        </a:rPr>
                        <a:t>NO</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73266" marR="73266" marT="0" marB="0"/>
                </a:tc>
                <a:tc>
                  <a:txBody>
                    <a:bodyPr/>
                    <a:lstStyle/>
                    <a:p>
                      <a:pPr marL="0" indent="0" algn="ctr">
                        <a:spcAft>
                          <a:spcPts val="0"/>
                        </a:spcAft>
                      </a:pPr>
                      <a:r>
                        <a:rPr lang="ja-JP" sz="1000" kern="100" dirty="0">
                          <a:effectLst/>
                        </a:rPr>
                        <a:t>備 考</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73266" marR="73266" marT="0" marB="0"/>
                </a:tc>
              </a:tr>
              <a:tr h="191615">
                <a:tc>
                  <a:txBody>
                    <a:bodyPr/>
                    <a:lstStyle/>
                    <a:p>
                      <a:pPr marL="630555" algn="just">
                        <a:spcAft>
                          <a:spcPts val="0"/>
                        </a:spcAft>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73266" marR="73266" marT="0" marB="0" anchor="ctr"/>
                </a:tc>
                <a:tc>
                  <a:txBody>
                    <a:bodyPr/>
                    <a:lstStyle/>
                    <a:p>
                      <a:pPr marL="630555" algn="just">
                        <a:spcAft>
                          <a:spcPts val="0"/>
                        </a:spcAft>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73266" marR="73266" marT="0" marB="0" anchor="ctr"/>
                </a:tc>
                <a:tc>
                  <a:txBody>
                    <a:bodyPr/>
                    <a:lstStyle/>
                    <a:p>
                      <a:pPr marL="630555" algn="just">
                        <a:spcAft>
                          <a:spcPts val="0"/>
                        </a:spcAft>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73266" marR="73266" marT="0" marB="0" anchor="ctr"/>
                </a:tc>
                <a:tc>
                  <a:txBody>
                    <a:bodyPr/>
                    <a:lstStyle/>
                    <a:p>
                      <a:pPr marL="630555" algn="just">
                        <a:spcAft>
                          <a:spcPts val="0"/>
                        </a:spcAft>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73266" marR="73266" marT="0" marB="0" anchor="ctr"/>
                </a:tc>
                <a:tc>
                  <a:txBody>
                    <a:bodyPr/>
                    <a:lstStyle/>
                    <a:p>
                      <a:pPr marL="630555" algn="just">
                        <a:spcAft>
                          <a:spcPts val="0"/>
                        </a:spcAft>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73266" marR="73266" marT="0" marB="0" anchor="ctr"/>
                </a:tc>
              </a:tr>
            </a:tbl>
          </a:graphicData>
        </a:graphic>
      </p:graphicFrame>
      <p:grpSp>
        <p:nvGrpSpPr>
          <p:cNvPr id="60" name="グループ化 59"/>
          <p:cNvGrpSpPr/>
          <p:nvPr/>
        </p:nvGrpSpPr>
        <p:grpSpPr>
          <a:xfrm>
            <a:off x="5568204" y="3033144"/>
            <a:ext cx="4883950" cy="259831"/>
            <a:chOff x="5542804" y="3020444"/>
            <a:chExt cx="4883950" cy="259831"/>
          </a:xfrm>
        </p:grpSpPr>
        <p:cxnSp>
          <p:nvCxnSpPr>
            <p:cNvPr id="61" name="直線コネクタ 60"/>
            <p:cNvCxnSpPr/>
            <p:nvPr/>
          </p:nvCxnSpPr>
          <p:spPr>
            <a:xfrm>
              <a:off x="5542804" y="3157396"/>
              <a:ext cx="4883950" cy="10"/>
            </a:xfrm>
            <a:prstGeom prst="line">
              <a:avLst/>
            </a:prstGeom>
            <a:ln>
              <a:solidFill>
                <a:schemeClr val="tx1"/>
              </a:solidFill>
              <a:prstDash val="lgDash"/>
            </a:ln>
          </p:spPr>
          <p:style>
            <a:lnRef idx="1">
              <a:schemeClr val="accent3"/>
            </a:lnRef>
            <a:fillRef idx="0">
              <a:schemeClr val="accent3"/>
            </a:fillRef>
            <a:effectRef idx="0">
              <a:schemeClr val="accent3"/>
            </a:effectRef>
            <a:fontRef idx="minor">
              <a:schemeClr val="tx1"/>
            </a:fontRef>
          </p:style>
        </p:cxnSp>
        <p:sp>
          <p:nvSpPr>
            <p:cNvPr id="62" name="テキスト ボックス 61"/>
            <p:cNvSpPr txBox="1"/>
            <p:nvPr/>
          </p:nvSpPr>
          <p:spPr>
            <a:xfrm>
              <a:off x="7263026" y="3020444"/>
              <a:ext cx="1046002" cy="259831"/>
            </a:xfrm>
            <a:prstGeom prst="rect">
              <a:avLst/>
            </a:prstGeom>
            <a:solidFill>
              <a:schemeClr val="bg1"/>
            </a:solidFill>
            <a:ln>
              <a:noFill/>
            </a:ln>
          </p:spPr>
          <p:txBody>
            <a:bodyPr wrap="square" lIns="104918" tIns="52459" rIns="104918" bIns="52459" rtlCol="0">
              <a:spAutoFit/>
            </a:bodyPr>
            <a:lstStyle/>
            <a:p>
              <a:r>
                <a:rPr lang="ja-JP" altLang="en-US" sz="1000" dirty="0" smtClean="0"/>
                <a:t>　</a:t>
              </a:r>
              <a:r>
                <a:rPr lang="ja-JP" altLang="en-US" sz="800" dirty="0" smtClean="0"/>
                <a:t>キ</a:t>
              </a:r>
              <a:r>
                <a:rPr lang="ja-JP" altLang="en-US" sz="800" dirty="0"/>
                <a:t>　リ　ト　リ</a:t>
              </a:r>
              <a:endParaRPr lang="ja-JP" altLang="ja-JP" sz="800" dirty="0"/>
            </a:p>
          </p:txBody>
        </p:sp>
      </p:grpSp>
      <p:cxnSp>
        <p:nvCxnSpPr>
          <p:cNvPr id="63" name="直線コネクタ 62"/>
          <p:cNvCxnSpPr/>
          <p:nvPr/>
        </p:nvCxnSpPr>
        <p:spPr>
          <a:xfrm>
            <a:off x="5633475" y="7002686"/>
            <a:ext cx="47246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7491133" y="6742777"/>
            <a:ext cx="0" cy="6675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5628393" y="6752302"/>
            <a:ext cx="4726809" cy="6606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4918" tIns="52459" rIns="104918" bIns="52459" rtlCol="0" anchor="ctr"/>
          <a:lstStyle/>
          <a:p>
            <a:pPr algn="ctr"/>
            <a:endParaRPr kumimoji="1" lang="ja-JP" altLang="en-US" dirty="0">
              <a:solidFill>
                <a:schemeClr val="tx1"/>
              </a:solidFill>
            </a:endParaRPr>
          </a:p>
        </p:txBody>
      </p:sp>
      <p:cxnSp>
        <p:nvCxnSpPr>
          <p:cNvPr id="66" name="直線コネクタ 65"/>
          <p:cNvCxnSpPr/>
          <p:nvPr/>
        </p:nvCxnSpPr>
        <p:spPr>
          <a:xfrm>
            <a:off x="8450052" y="6742777"/>
            <a:ext cx="0" cy="6606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5538820" y="44047"/>
            <a:ext cx="3160680" cy="290609"/>
          </a:xfrm>
          <a:prstGeom prst="rect">
            <a:avLst/>
          </a:prstGeom>
          <a:noFill/>
        </p:spPr>
        <p:txBody>
          <a:bodyPr wrap="square" lIns="104918" tIns="52459" rIns="104918" bIns="52459" rtlCol="0">
            <a:spAutoFit/>
          </a:bodyPr>
          <a:lstStyle/>
          <a:p>
            <a:r>
              <a:rPr lang="en-US" altLang="ja-JP" sz="1200" b="1" dirty="0" smtClean="0"/>
              <a:t>※</a:t>
            </a:r>
            <a:r>
              <a:rPr lang="ja-JP" altLang="en-US" sz="1200" b="1" dirty="0" smtClean="0"/>
              <a:t>　太枠内をもれなく記入してください</a:t>
            </a:r>
            <a:endParaRPr lang="ja-JP" altLang="ja-JP" sz="1200" b="1" dirty="0"/>
          </a:p>
        </p:txBody>
      </p:sp>
      <p:cxnSp>
        <p:nvCxnSpPr>
          <p:cNvPr id="68" name="直線コネクタ 67"/>
          <p:cNvCxnSpPr/>
          <p:nvPr/>
        </p:nvCxnSpPr>
        <p:spPr>
          <a:xfrm flipH="1">
            <a:off x="5638793" y="3278291"/>
            <a:ext cx="4729738" cy="0"/>
          </a:xfrm>
          <a:prstGeom prst="line">
            <a:avLst/>
          </a:prstGeom>
          <a:ln w="381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flipH="1">
            <a:off x="5628175" y="6772245"/>
            <a:ext cx="4739478" cy="2679"/>
          </a:xfrm>
          <a:prstGeom prst="line">
            <a:avLst/>
          </a:prstGeom>
          <a:ln w="381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flipH="1">
            <a:off x="10354678" y="3262416"/>
            <a:ext cx="8588" cy="3493617"/>
          </a:xfrm>
          <a:prstGeom prst="line">
            <a:avLst/>
          </a:prstGeom>
          <a:ln w="381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flipH="1">
            <a:off x="5628175" y="3262416"/>
            <a:ext cx="10401" cy="3480361"/>
          </a:xfrm>
          <a:prstGeom prst="line">
            <a:avLst/>
          </a:prstGeom>
          <a:ln w="381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72" name="円/楕円 71"/>
          <p:cNvSpPr/>
          <p:nvPr/>
        </p:nvSpPr>
        <p:spPr>
          <a:xfrm>
            <a:off x="8086726" y="3349037"/>
            <a:ext cx="530014" cy="16479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73" name="表 72"/>
          <p:cNvGraphicFramePr>
            <a:graphicFrameLocks noGrp="1"/>
          </p:cNvGraphicFramePr>
          <p:nvPr>
            <p:extLst>
              <p:ext uri="{D42A27DB-BD31-4B8C-83A1-F6EECF244321}">
                <p14:modId xmlns:p14="http://schemas.microsoft.com/office/powerpoint/2010/main" val="3359462237"/>
              </p:ext>
            </p:extLst>
          </p:nvPr>
        </p:nvGraphicFramePr>
        <p:xfrm>
          <a:off x="5636073" y="328307"/>
          <a:ext cx="4735010" cy="2757793"/>
        </p:xfrm>
        <a:graphic>
          <a:graphicData uri="http://schemas.openxmlformats.org/drawingml/2006/table">
            <a:tbl>
              <a:tblPr>
                <a:tableStyleId>{2D5ABB26-0587-4C30-8999-92F81FD0307C}</a:tableStyleId>
              </a:tblPr>
              <a:tblGrid>
                <a:gridCol w="4735010"/>
              </a:tblGrid>
              <a:tr h="318608">
                <a:tc>
                  <a:txBody>
                    <a:bodyPr/>
                    <a:lstStyle/>
                    <a:p>
                      <a:pPr marL="0" indent="895350" algn="just">
                        <a:lnSpc>
                          <a:spcPct val="150000"/>
                        </a:lnSpc>
                        <a:spcAft>
                          <a:spcPts val="0"/>
                        </a:spcAft>
                      </a:pPr>
                      <a:r>
                        <a:rPr lang="ja-JP" sz="1300" kern="100" dirty="0" smtClean="0">
                          <a:effectLst/>
                        </a:rPr>
                        <a:t>領</a:t>
                      </a:r>
                      <a:r>
                        <a:rPr lang="ja-JP" altLang="en-US" sz="1300" kern="100" dirty="0" smtClean="0">
                          <a:effectLst/>
                        </a:rPr>
                        <a:t>　</a:t>
                      </a:r>
                      <a:r>
                        <a:rPr lang="ja-JP" sz="1300" kern="100" dirty="0">
                          <a:effectLst/>
                        </a:rPr>
                        <a:t>　</a:t>
                      </a:r>
                      <a:r>
                        <a:rPr lang="ja-JP" sz="1300" kern="100" dirty="0" smtClean="0">
                          <a:effectLst/>
                        </a:rPr>
                        <a:t>収</a:t>
                      </a:r>
                      <a:r>
                        <a:rPr lang="ja-JP" altLang="en-US" sz="1300" kern="100" dirty="0" smtClean="0">
                          <a:effectLst/>
                        </a:rPr>
                        <a:t>　</a:t>
                      </a:r>
                      <a:r>
                        <a:rPr lang="ja-JP" sz="1300" kern="100" dirty="0">
                          <a:effectLst/>
                        </a:rPr>
                        <a:t>　</a:t>
                      </a:r>
                      <a:r>
                        <a:rPr lang="ja-JP" sz="1300" kern="100" dirty="0" smtClean="0">
                          <a:effectLst/>
                        </a:rPr>
                        <a:t>書</a:t>
                      </a:r>
                      <a:r>
                        <a:rPr lang="ja-JP" altLang="en-US" sz="1100" kern="100" dirty="0" smtClean="0">
                          <a:effectLst/>
                        </a:rPr>
                        <a:t>　　（受講講座を　　　　　　　で囲んで下さい）</a:t>
                      </a:r>
                      <a:endParaRPr lang="ja-JP" sz="1100" kern="100" dirty="0">
                        <a:effectLst/>
                        <a:latin typeface="+mn-ea"/>
                        <a:ea typeface="+mn-ea"/>
                        <a:cs typeface="Times New Roman" panose="02020603050405020304" pitchFamily="18" charset="0"/>
                      </a:endParaRPr>
                    </a:p>
                  </a:txBody>
                  <a:tcPr marL="73266" marR="73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94527">
                <a:tc>
                  <a:txBody>
                    <a:bodyPr/>
                    <a:lstStyle/>
                    <a:p>
                      <a:pPr marL="2514600" marR="477520" indent="-2247900" algn="ctr" defTabSz="1054100">
                        <a:spcAft>
                          <a:spcPts val="0"/>
                        </a:spcAft>
                        <a:tabLst>
                          <a:tab pos="3143250" algn="l"/>
                          <a:tab pos="4124325" algn="l"/>
                        </a:tabLst>
                      </a:pPr>
                      <a:r>
                        <a:rPr lang="ja-JP" sz="1100" kern="100" dirty="0">
                          <a:effectLst/>
                        </a:rPr>
                        <a:t>氏　名　　　　</a:t>
                      </a:r>
                      <a:r>
                        <a:rPr lang="ja-JP" altLang="en-US" sz="1100" kern="100" dirty="0" smtClean="0">
                          <a:effectLst/>
                        </a:rPr>
                        <a:t>　　</a:t>
                      </a:r>
                      <a:r>
                        <a:rPr lang="ja-JP" sz="1100" kern="100" dirty="0">
                          <a:effectLst/>
                        </a:rPr>
                        <a:t>　</a:t>
                      </a:r>
                      <a:r>
                        <a:rPr lang="ja-JP" altLang="en-US" sz="1100" kern="100" dirty="0" smtClean="0">
                          <a:effectLst/>
                        </a:rPr>
                        <a:t>　</a:t>
                      </a:r>
                      <a:r>
                        <a:rPr lang="ja-JP" sz="1100" kern="100" dirty="0">
                          <a:effectLst/>
                        </a:rPr>
                        <a:t>　　　　</a:t>
                      </a:r>
                      <a:r>
                        <a:rPr lang="ja-JP" sz="1100" kern="100" dirty="0" smtClean="0">
                          <a:effectLst/>
                        </a:rPr>
                        <a:t>　</a:t>
                      </a:r>
                      <a:r>
                        <a:rPr lang="ja-JP" altLang="en-US" sz="1100" kern="100" dirty="0" smtClean="0">
                          <a:effectLst/>
                        </a:rPr>
                        <a:t>　　　　　　　　　</a:t>
                      </a:r>
                      <a:r>
                        <a:rPr lang="ja-JP" sz="1100" kern="100" dirty="0" smtClean="0">
                          <a:effectLst/>
                        </a:rPr>
                        <a:t>様　</a:t>
                      </a:r>
                      <a:r>
                        <a:rPr lang="ja-JP" altLang="en-US" sz="1100" kern="100" dirty="0" smtClean="0">
                          <a:effectLst/>
                        </a:rPr>
                        <a:t>　</a:t>
                      </a:r>
                      <a:r>
                        <a:rPr lang="ja-JP" sz="1000" kern="100" dirty="0" smtClean="0">
                          <a:effectLst/>
                        </a:rPr>
                        <a:t>受付番号</a:t>
                      </a:r>
                      <a:r>
                        <a:rPr lang="ja-JP" altLang="en-US" sz="1000" kern="100" dirty="0" smtClean="0">
                          <a:effectLst/>
                        </a:rPr>
                        <a:t>　　　　</a:t>
                      </a:r>
                      <a:r>
                        <a:rPr lang="ja-JP" sz="1000" kern="100" dirty="0">
                          <a:effectLst/>
                        </a:rPr>
                        <a:t>　</a:t>
                      </a:r>
                      <a:r>
                        <a:rPr lang="ja-JP" sz="1000" kern="100" dirty="0" smtClean="0">
                          <a:effectLst/>
                        </a:rPr>
                        <a:t>番</a:t>
                      </a:r>
                      <a:endParaRPr lang="ja-JP" sz="1000" kern="100" dirty="0">
                        <a:effectLst/>
                        <a:latin typeface="+mn-ea"/>
                        <a:ea typeface="+mn-ea"/>
                        <a:cs typeface="Times New Roman" panose="02020603050405020304" pitchFamily="18" charset="0"/>
                      </a:endParaRPr>
                    </a:p>
                  </a:txBody>
                  <a:tcPr marL="73266" marR="732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9314">
                <a:tc>
                  <a:txBody>
                    <a:bodyPr/>
                    <a:lstStyle/>
                    <a:p>
                      <a:pPr marL="0" indent="447675" algn="l" defTabSz="901700">
                        <a:spcAft>
                          <a:spcPts val="0"/>
                        </a:spcAft>
                      </a:pPr>
                      <a:r>
                        <a:rPr lang="ja-JP" sz="1300" kern="100" dirty="0">
                          <a:effectLst/>
                        </a:rPr>
                        <a:t>金　額　　　　　　　　　　　</a:t>
                      </a:r>
                      <a:r>
                        <a:rPr lang="ja-JP" altLang="en-US" sz="1300" kern="100" dirty="0" smtClean="0">
                          <a:effectLst/>
                        </a:rPr>
                        <a:t>　</a:t>
                      </a:r>
                      <a:r>
                        <a:rPr lang="ja-JP" sz="1300" kern="100" dirty="0">
                          <a:effectLst/>
                        </a:rPr>
                        <a:t>　　円</a:t>
                      </a:r>
                      <a:endParaRPr lang="ja-JP" sz="1300" kern="100" dirty="0">
                        <a:effectLst/>
                        <a:latin typeface="+mn-ea"/>
                        <a:ea typeface="+mn-ea"/>
                        <a:cs typeface="Times New Roman" panose="02020603050405020304" pitchFamily="18" charset="0"/>
                      </a:endParaRPr>
                    </a:p>
                  </a:txBody>
                  <a:tcPr marL="73266" marR="732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76299">
                <a:tc>
                  <a:txBody>
                    <a:bodyPr/>
                    <a:lstStyle/>
                    <a:p>
                      <a:pPr marL="410210" indent="-210185" algn="l">
                        <a:lnSpc>
                          <a:spcPts val="1500"/>
                        </a:lnSpc>
                        <a:spcAft>
                          <a:spcPts val="0"/>
                        </a:spcAft>
                      </a:pPr>
                      <a:r>
                        <a:rPr lang="ja-JP" altLang="en-US" sz="1050" kern="100" dirty="0" smtClean="0">
                          <a:effectLst/>
                        </a:rPr>
                        <a:t>　</a:t>
                      </a:r>
                      <a:endParaRPr lang="en-US" altLang="ja-JP" sz="1050" kern="100" dirty="0" smtClean="0">
                        <a:effectLst/>
                      </a:endParaRPr>
                    </a:p>
                    <a:p>
                      <a:pPr marL="410210" indent="-210185" algn="l">
                        <a:lnSpc>
                          <a:spcPts val="1500"/>
                        </a:lnSpc>
                        <a:spcAft>
                          <a:spcPts val="0"/>
                        </a:spcAft>
                      </a:pPr>
                      <a:endParaRPr lang="en-US" altLang="ja-JP" sz="1050" kern="100" dirty="0" smtClean="0">
                        <a:effectLst/>
                      </a:endParaRPr>
                    </a:p>
                    <a:p>
                      <a:pPr marL="410210" indent="-210185" algn="l">
                        <a:lnSpc>
                          <a:spcPts val="1500"/>
                        </a:lnSpc>
                        <a:spcAft>
                          <a:spcPts val="0"/>
                        </a:spcAft>
                      </a:pPr>
                      <a:endParaRPr lang="en-US" altLang="ja-JP" sz="1050" kern="100" dirty="0" smtClean="0">
                        <a:effectLst/>
                      </a:endParaRPr>
                    </a:p>
                    <a:p>
                      <a:pPr marL="410210" indent="-210185" algn="l">
                        <a:lnSpc>
                          <a:spcPts val="1500"/>
                        </a:lnSpc>
                        <a:spcAft>
                          <a:spcPts val="0"/>
                        </a:spcAft>
                      </a:pPr>
                      <a:endParaRPr lang="en-US" altLang="ja-JP" sz="1050" kern="100" dirty="0" smtClean="0">
                        <a:effectLst/>
                      </a:endParaRPr>
                    </a:p>
                    <a:p>
                      <a:pPr marL="410210" indent="-210185" algn="l">
                        <a:lnSpc>
                          <a:spcPts val="1500"/>
                        </a:lnSpc>
                        <a:spcAft>
                          <a:spcPts val="0"/>
                        </a:spcAft>
                      </a:pPr>
                      <a:endParaRPr lang="en-US" altLang="ja-JP" sz="1050" kern="100" dirty="0" smtClean="0">
                        <a:effectLst/>
                      </a:endParaRPr>
                    </a:p>
                  </a:txBody>
                  <a:tcPr marL="73266" marR="732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49045">
                <a:tc>
                  <a:txBody>
                    <a:bodyPr/>
                    <a:lstStyle/>
                    <a:p>
                      <a:pPr indent="838200" algn="l">
                        <a:spcAft>
                          <a:spcPts val="0"/>
                        </a:spcAft>
                      </a:pPr>
                      <a:r>
                        <a:rPr lang="ja-JP" sz="1200" kern="100" dirty="0">
                          <a:effectLst/>
                        </a:rPr>
                        <a:t>平　成　</a:t>
                      </a:r>
                      <a:r>
                        <a:rPr lang="ja-JP" altLang="en-US" sz="1200" kern="100" dirty="0" smtClean="0">
                          <a:effectLst/>
                        </a:rPr>
                        <a:t>３０　</a:t>
                      </a:r>
                      <a:r>
                        <a:rPr lang="ja-JP" sz="1200" kern="100" dirty="0" smtClean="0">
                          <a:effectLst/>
                        </a:rPr>
                        <a:t>年</a:t>
                      </a:r>
                      <a:r>
                        <a:rPr lang="ja-JP" sz="1200" kern="100" dirty="0">
                          <a:effectLst/>
                        </a:rPr>
                        <a:t>　</a:t>
                      </a:r>
                      <a:r>
                        <a:rPr lang="ja-JP" altLang="en-US" sz="1200" kern="100" dirty="0" smtClean="0">
                          <a:effectLst/>
                        </a:rPr>
                        <a:t>　　　　　</a:t>
                      </a:r>
                      <a:r>
                        <a:rPr lang="ja-JP" sz="1200" kern="100" dirty="0" smtClean="0">
                          <a:effectLst/>
                        </a:rPr>
                        <a:t>月</a:t>
                      </a:r>
                      <a:r>
                        <a:rPr lang="ja-JP" sz="1200" kern="100" dirty="0">
                          <a:effectLst/>
                        </a:rPr>
                        <a:t>　</a:t>
                      </a:r>
                      <a:r>
                        <a:rPr lang="ja-JP" altLang="en-US" sz="1200" kern="100" dirty="0" smtClean="0">
                          <a:effectLst/>
                        </a:rPr>
                        <a:t>　　　　</a:t>
                      </a:r>
                      <a:r>
                        <a:rPr lang="ja-JP" sz="1200" kern="100" dirty="0">
                          <a:effectLst/>
                        </a:rPr>
                        <a:t>　日</a:t>
                      </a:r>
                    </a:p>
                    <a:p>
                      <a:pPr indent="558800" algn="l">
                        <a:spcAft>
                          <a:spcPts val="0"/>
                        </a:spcAft>
                      </a:pPr>
                      <a:r>
                        <a:rPr lang="ja-JP" altLang="en-US" sz="1050" kern="100" dirty="0" smtClean="0">
                          <a:effectLst/>
                        </a:rPr>
                        <a:t>　　　</a:t>
                      </a:r>
                      <a:r>
                        <a:rPr lang="ja-JP" sz="1050" kern="100" dirty="0" smtClean="0">
                          <a:effectLst/>
                        </a:rPr>
                        <a:t>ＮＰＯ</a:t>
                      </a:r>
                      <a:r>
                        <a:rPr lang="ja-JP" sz="1050" kern="100" dirty="0">
                          <a:effectLst/>
                        </a:rPr>
                        <a:t>法人横浜美術友の</a:t>
                      </a:r>
                      <a:r>
                        <a:rPr lang="ja-JP" sz="1050" kern="100" dirty="0" smtClean="0">
                          <a:effectLst/>
                        </a:rPr>
                        <a:t>会</a:t>
                      </a:r>
                      <a:r>
                        <a:rPr lang="ja-JP" altLang="en-US" sz="1050" kern="100" dirty="0" smtClean="0">
                          <a:effectLst/>
                        </a:rPr>
                        <a:t>　　　</a:t>
                      </a:r>
                      <a:r>
                        <a:rPr lang="ja-JP" sz="1200" kern="100" dirty="0" smtClean="0">
                          <a:effectLst/>
                        </a:rPr>
                        <a:t>（</a:t>
                      </a:r>
                      <a:r>
                        <a:rPr lang="ja-JP" altLang="en-US" sz="1200" kern="100" dirty="0" smtClean="0">
                          <a:effectLst/>
                        </a:rPr>
                        <a:t>　　　　　</a:t>
                      </a:r>
                      <a:r>
                        <a:rPr lang="ja-JP" sz="1200" kern="100" dirty="0">
                          <a:effectLst/>
                        </a:rPr>
                        <a:t>　　</a:t>
                      </a:r>
                      <a:r>
                        <a:rPr lang="ja-JP" altLang="en-US" sz="1200" kern="100" dirty="0" smtClean="0">
                          <a:effectLst/>
                        </a:rPr>
                        <a:t>　　　　　</a:t>
                      </a:r>
                      <a:r>
                        <a:rPr lang="ja-JP" sz="1200" kern="100" dirty="0">
                          <a:effectLst/>
                        </a:rPr>
                        <a:t>　　</a:t>
                      </a:r>
                      <a:r>
                        <a:rPr lang="ja-JP" sz="1500" kern="100" dirty="0">
                          <a:effectLst/>
                        </a:rPr>
                        <a:t>）</a:t>
                      </a:r>
                      <a:endParaRPr lang="ja-JP" sz="1500" kern="100" dirty="0">
                        <a:effectLst/>
                        <a:latin typeface="+mn-ea"/>
                        <a:ea typeface="+mn-ea"/>
                        <a:cs typeface="Times New Roman" panose="02020603050405020304" pitchFamily="18" charset="0"/>
                      </a:endParaRPr>
                    </a:p>
                  </a:txBody>
                  <a:tcPr marL="73266" marR="732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cxnSp>
        <p:nvCxnSpPr>
          <p:cNvPr id="74" name="直線コネクタ 73"/>
          <p:cNvCxnSpPr/>
          <p:nvPr/>
        </p:nvCxnSpPr>
        <p:spPr>
          <a:xfrm>
            <a:off x="5656968" y="628349"/>
            <a:ext cx="1297" cy="2166788"/>
          </a:xfrm>
          <a:prstGeom prst="line">
            <a:avLst/>
          </a:prstGeom>
          <a:ln w="381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flipH="1">
            <a:off x="5644268" y="2789137"/>
            <a:ext cx="4737791" cy="1882"/>
          </a:xfrm>
          <a:prstGeom prst="line">
            <a:avLst/>
          </a:prstGeom>
          <a:ln w="381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flipH="1" flipV="1">
            <a:off x="5645022" y="649176"/>
            <a:ext cx="3014893" cy="2592"/>
          </a:xfrm>
          <a:prstGeom prst="line">
            <a:avLst/>
          </a:prstGeom>
          <a:ln w="381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flipH="1">
            <a:off x="10366440" y="1240496"/>
            <a:ext cx="7562" cy="1533723"/>
          </a:xfrm>
          <a:prstGeom prst="line">
            <a:avLst/>
          </a:prstGeom>
          <a:ln w="381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8634515" y="616108"/>
            <a:ext cx="0" cy="631291"/>
          </a:xfrm>
          <a:prstGeom prst="line">
            <a:avLst/>
          </a:prstGeom>
          <a:ln w="381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flipH="1">
            <a:off x="8634515" y="1240496"/>
            <a:ext cx="1712812" cy="6903"/>
          </a:xfrm>
          <a:prstGeom prst="line">
            <a:avLst/>
          </a:prstGeom>
          <a:ln w="381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80" name="テキスト ボックス 79"/>
          <p:cNvSpPr txBox="1"/>
          <p:nvPr/>
        </p:nvSpPr>
        <p:spPr>
          <a:xfrm>
            <a:off x="5619622" y="1306509"/>
            <a:ext cx="4663349" cy="1182375"/>
          </a:xfrm>
          <a:prstGeom prst="rect">
            <a:avLst/>
          </a:prstGeom>
          <a:noFill/>
        </p:spPr>
        <p:txBody>
          <a:bodyPr wrap="square" rtlCol="0">
            <a:spAutoFit/>
          </a:bodyPr>
          <a:lstStyle/>
          <a:p>
            <a:pPr marL="410210" lvl="0" indent="-210185">
              <a:lnSpc>
                <a:spcPts val="1700"/>
              </a:lnSpc>
              <a:defRPr/>
            </a:pPr>
            <a:r>
              <a:rPr lang="ja-JP" altLang="ja-JP" sz="1100" kern="100" dirty="0" smtClean="0"/>
              <a:t>・</a:t>
            </a:r>
            <a:r>
              <a:rPr lang="ja-JP" altLang="en-US" sz="1100" kern="100" dirty="0"/>
              <a:t>　</a:t>
            </a:r>
            <a:r>
              <a:rPr lang="ja-JP" altLang="en-US" sz="1100" kern="100" dirty="0" smtClean="0"/>
              <a:t>スケッチ＆ウォーク</a:t>
            </a:r>
            <a:endParaRPr lang="en-US" altLang="ja-JP" sz="1100" kern="100" dirty="0" smtClean="0"/>
          </a:p>
          <a:p>
            <a:pPr marL="410210" lvl="0" indent="-210185">
              <a:lnSpc>
                <a:spcPts val="1700"/>
              </a:lnSpc>
              <a:defRPr/>
            </a:pPr>
            <a:r>
              <a:rPr lang="ja-JP" altLang="en-US" sz="1100" kern="100" dirty="0" smtClean="0"/>
              <a:t>・　コラージュ</a:t>
            </a:r>
            <a:r>
              <a:rPr lang="ja-JP" altLang="en-US" sz="1100" kern="100" dirty="0"/>
              <a:t>　</a:t>
            </a:r>
            <a:r>
              <a:rPr lang="ja-JP" altLang="en-US" sz="1100" kern="100" dirty="0" smtClean="0"/>
              <a:t>　　（午前）　　　　　　　・コラージュ</a:t>
            </a:r>
            <a:r>
              <a:rPr lang="ja-JP" altLang="en-US" sz="1100" kern="100" dirty="0"/>
              <a:t>　</a:t>
            </a:r>
            <a:r>
              <a:rPr lang="ja-JP" altLang="en-US" sz="1100" kern="100" dirty="0" smtClean="0"/>
              <a:t>　　（午後）</a:t>
            </a:r>
            <a:endParaRPr lang="en-US" altLang="ja-JP" sz="1100" kern="100" dirty="0" smtClean="0"/>
          </a:p>
          <a:p>
            <a:pPr marL="410210" lvl="0" indent="-210185">
              <a:lnSpc>
                <a:spcPts val="1700"/>
              </a:lnSpc>
              <a:defRPr/>
            </a:pPr>
            <a:r>
              <a:rPr lang="ja-JP" altLang="en-US" sz="1100" kern="100" dirty="0" smtClean="0"/>
              <a:t>・　近郊スケッチ</a:t>
            </a:r>
            <a:endParaRPr lang="en-US" altLang="ja-JP" sz="1100" kern="100" dirty="0" smtClean="0"/>
          </a:p>
          <a:p>
            <a:pPr marL="410210" lvl="0" indent="-210185">
              <a:lnSpc>
                <a:spcPts val="1700"/>
              </a:lnSpc>
              <a:defRPr/>
            </a:pPr>
            <a:r>
              <a:rPr lang="ja-JP" altLang="en-US" sz="1100" kern="100" dirty="0" smtClean="0"/>
              <a:t>・　バススケッチ</a:t>
            </a:r>
            <a:endParaRPr lang="en-US" altLang="ja-JP" sz="1100" kern="100" dirty="0" smtClean="0"/>
          </a:p>
          <a:p>
            <a:pPr marL="410210" lvl="0" indent="-210185">
              <a:lnSpc>
                <a:spcPts val="1700"/>
              </a:lnSpc>
              <a:defRPr/>
            </a:pPr>
            <a:r>
              <a:rPr lang="ja-JP" altLang="en-US" sz="1100" kern="100" dirty="0" smtClean="0"/>
              <a:t>・　顔を描く　（午前）　　　　　　</a:t>
            </a:r>
            <a:r>
              <a:rPr lang="ja-JP" altLang="en-US" sz="800" kern="100" dirty="0" smtClean="0"/>
              <a:t>　　</a:t>
            </a:r>
            <a:r>
              <a:rPr lang="ja-JP" altLang="en-US" sz="1100" kern="100" dirty="0" smtClean="0"/>
              <a:t>　　　・顔を描く　（午後）</a:t>
            </a:r>
            <a:endParaRPr lang="en-US" altLang="ja-JP" sz="1100" kern="100" dirty="0"/>
          </a:p>
        </p:txBody>
      </p:sp>
      <p:cxnSp>
        <p:nvCxnSpPr>
          <p:cNvPr id="82" name="直線コネクタ 81"/>
          <p:cNvCxnSpPr/>
          <p:nvPr/>
        </p:nvCxnSpPr>
        <p:spPr>
          <a:xfrm>
            <a:off x="9478752" y="6742777"/>
            <a:ext cx="0" cy="6606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6681508" y="6735874"/>
            <a:ext cx="0" cy="6675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円/楕円 83"/>
          <p:cNvSpPr/>
          <p:nvPr/>
        </p:nvSpPr>
        <p:spPr>
          <a:xfrm>
            <a:off x="8534713" y="399462"/>
            <a:ext cx="530014" cy="16479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5" name="テキスト ボックス 84"/>
          <p:cNvSpPr txBox="1"/>
          <p:nvPr/>
        </p:nvSpPr>
        <p:spPr>
          <a:xfrm>
            <a:off x="5627958" y="3687546"/>
            <a:ext cx="4663349" cy="1438855"/>
          </a:xfrm>
          <a:prstGeom prst="rect">
            <a:avLst/>
          </a:prstGeom>
          <a:noFill/>
        </p:spPr>
        <p:txBody>
          <a:bodyPr wrap="square" rtlCol="0">
            <a:spAutoFit/>
          </a:bodyPr>
          <a:lstStyle/>
          <a:p>
            <a:pPr marL="410210" lvl="0" indent="-210185">
              <a:lnSpc>
                <a:spcPts val="2100"/>
              </a:lnSpc>
              <a:defRPr/>
            </a:pPr>
            <a:r>
              <a:rPr lang="ja-JP" altLang="ja-JP" sz="1100" kern="100" dirty="0" smtClean="0"/>
              <a:t>・</a:t>
            </a:r>
            <a:r>
              <a:rPr lang="ja-JP" altLang="en-US" sz="1100" kern="100" dirty="0"/>
              <a:t>　</a:t>
            </a:r>
            <a:r>
              <a:rPr lang="ja-JP" altLang="en-US" sz="1100" kern="100" dirty="0" smtClean="0"/>
              <a:t>スケッチ＆ウォーク</a:t>
            </a:r>
            <a:endParaRPr lang="en-US" altLang="ja-JP" sz="1100" kern="100" dirty="0" smtClean="0"/>
          </a:p>
          <a:p>
            <a:pPr marL="410210" lvl="0" indent="-210185">
              <a:lnSpc>
                <a:spcPts val="2100"/>
              </a:lnSpc>
              <a:defRPr/>
            </a:pPr>
            <a:r>
              <a:rPr lang="ja-JP" altLang="en-US" sz="1100" kern="100" dirty="0" smtClean="0"/>
              <a:t>・　コラージュ</a:t>
            </a:r>
            <a:r>
              <a:rPr lang="ja-JP" altLang="en-US" sz="1100" kern="100" dirty="0"/>
              <a:t>　</a:t>
            </a:r>
            <a:r>
              <a:rPr lang="ja-JP" altLang="en-US" sz="1100" kern="100" dirty="0" smtClean="0"/>
              <a:t>（午前）　　　　　　　　　・コラージュ　（午後）</a:t>
            </a:r>
            <a:endParaRPr lang="en-US" altLang="ja-JP" sz="1100" kern="100" dirty="0" smtClean="0"/>
          </a:p>
          <a:p>
            <a:pPr marL="410210" lvl="0" indent="-210185">
              <a:lnSpc>
                <a:spcPts val="2100"/>
              </a:lnSpc>
              <a:defRPr/>
            </a:pPr>
            <a:r>
              <a:rPr lang="ja-JP" altLang="en-US" sz="1100" kern="100" dirty="0" smtClean="0"/>
              <a:t>・　近郊スケッチ</a:t>
            </a:r>
            <a:endParaRPr lang="en-US" altLang="ja-JP" sz="1100" kern="100" dirty="0" smtClean="0"/>
          </a:p>
          <a:p>
            <a:pPr marL="410210" lvl="0" indent="-210185">
              <a:lnSpc>
                <a:spcPts val="2100"/>
              </a:lnSpc>
              <a:defRPr/>
            </a:pPr>
            <a:r>
              <a:rPr lang="ja-JP" altLang="en-US" sz="1100" kern="100" dirty="0" smtClean="0"/>
              <a:t>・　バススケッチ</a:t>
            </a:r>
            <a:endParaRPr lang="en-US" altLang="ja-JP" sz="1100" kern="100" dirty="0" smtClean="0"/>
          </a:p>
          <a:p>
            <a:pPr marL="410210" lvl="0" indent="-210185">
              <a:lnSpc>
                <a:spcPts val="2100"/>
              </a:lnSpc>
              <a:defRPr/>
            </a:pPr>
            <a:r>
              <a:rPr lang="ja-JP" altLang="en-US" sz="1100" kern="100" dirty="0" smtClean="0"/>
              <a:t>・　顔を描く　（午前）　　　　　　　　　　・顔を描く　（午後）</a:t>
            </a:r>
            <a:endParaRPr lang="en-US" altLang="ja-JP" sz="1100" kern="100" dirty="0"/>
          </a:p>
        </p:txBody>
      </p:sp>
    </p:spTree>
    <p:extLst>
      <p:ext uri="{BB962C8B-B14F-4D97-AF65-F5344CB8AC3E}">
        <p14:creationId xmlns:p14="http://schemas.microsoft.com/office/powerpoint/2010/main" val="3718147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fill="hold"/>
                                        <p:tgtEl>
                                          <p:spTgt spid="49"/>
                                        </p:tgtEl>
                                        <p:attrNameLst>
                                          <p:attrName>ppt_x</p:attrName>
                                        </p:attrNameLst>
                                      </p:cBhvr>
                                      <p:tavLst>
                                        <p:tav tm="0">
                                          <p:val>
                                            <p:strVal val="#ppt_x"/>
                                          </p:val>
                                        </p:tav>
                                        <p:tav tm="100000">
                                          <p:val>
                                            <p:strVal val="#ppt_x"/>
                                          </p:val>
                                        </p:tav>
                                      </p:tavLst>
                                    </p:anim>
                                    <p:anim calcmode="lin" valueType="num">
                                      <p:cBhvr additive="base">
                                        <p:cTn id="8"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7702114" y="7389934"/>
            <a:ext cx="676712" cy="321386"/>
          </a:xfrm>
          <a:prstGeom prst="rect">
            <a:avLst/>
          </a:prstGeom>
          <a:noFill/>
        </p:spPr>
        <p:txBody>
          <a:bodyPr wrap="square" lIns="104918" tIns="52459" rIns="104918" bIns="52459" rtlCol="0">
            <a:spAutoFit/>
          </a:bodyPr>
          <a:lstStyle/>
          <a:p>
            <a:r>
              <a:rPr lang="en-US" altLang="ja-JP" sz="1400" b="1" dirty="0" smtClean="0"/>
              <a:t>―2―</a:t>
            </a:r>
            <a:endParaRPr lang="ja-JP" altLang="en-US" sz="1400" b="1" dirty="0"/>
          </a:p>
        </p:txBody>
      </p:sp>
      <p:sp>
        <p:nvSpPr>
          <p:cNvPr id="14" name="Rectangle 2"/>
          <p:cNvSpPr>
            <a:spLocks noChangeArrowheads="1"/>
          </p:cNvSpPr>
          <p:nvPr/>
        </p:nvSpPr>
        <p:spPr bwMode="auto">
          <a:xfrm>
            <a:off x="-882009" y="-47497"/>
            <a:ext cx="882010" cy="429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918" tIns="52459" rIns="104918" bIns="52459" numCol="1" anchor="ctr" anchorCtr="0" compatLnSpc="1">
            <a:prstTxWarp prst="textNoShape">
              <a:avLst/>
            </a:prstTxWarp>
            <a:spAutoFit/>
          </a:bodyPr>
          <a:lstStyle>
            <a:lvl1pPr indent="1778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204008"/>
            <a:r>
              <a:rPr kumimoji="0" lang="ja-JP" altLang="en-US" dirty="0" smtClean="0"/>
              <a:t>２表</a:t>
            </a:r>
            <a:endParaRPr kumimoji="0" lang="ja-JP" altLang="ja-JP" dirty="0"/>
          </a:p>
        </p:txBody>
      </p:sp>
      <p:sp>
        <p:nvSpPr>
          <p:cNvPr id="40" name="テキスト ボックス 39"/>
          <p:cNvSpPr txBox="1"/>
          <p:nvPr/>
        </p:nvSpPr>
        <p:spPr>
          <a:xfrm>
            <a:off x="2404750" y="7389934"/>
            <a:ext cx="1139695" cy="321386"/>
          </a:xfrm>
          <a:prstGeom prst="rect">
            <a:avLst/>
          </a:prstGeom>
          <a:noFill/>
        </p:spPr>
        <p:txBody>
          <a:bodyPr wrap="square" lIns="104918" tIns="52459" rIns="104918" bIns="52459" rtlCol="0">
            <a:spAutoFit/>
          </a:bodyPr>
          <a:lstStyle/>
          <a:p>
            <a:r>
              <a:rPr lang="en-US" altLang="ja-JP" sz="1400" b="1" dirty="0" smtClean="0"/>
              <a:t>―5―</a:t>
            </a:r>
            <a:endParaRPr lang="ja-JP" altLang="en-US" sz="1400" b="1" dirty="0"/>
          </a:p>
        </p:txBody>
      </p:sp>
      <p:sp>
        <p:nvSpPr>
          <p:cNvPr id="18" name="テキスト ボックス 17"/>
          <p:cNvSpPr txBox="1"/>
          <p:nvPr/>
        </p:nvSpPr>
        <p:spPr>
          <a:xfrm>
            <a:off x="5976256" y="259293"/>
            <a:ext cx="4306888" cy="359831"/>
          </a:xfrm>
          <a:prstGeom prst="rect">
            <a:avLst/>
          </a:prstGeom>
          <a:gradFill flip="none" rotWithShape="1">
            <a:gsLst>
              <a:gs pos="0">
                <a:sysClr val="window" lastClr="FFFFFF">
                  <a:shade val="30000"/>
                  <a:satMod val="115000"/>
                </a:sysClr>
              </a:gs>
              <a:gs pos="50000">
                <a:sysClr val="window" lastClr="FFFFFF">
                  <a:shade val="67500"/>
                  <a:satMod val="115000"/>
                </a:sysClr>
              </a:gs>
              <a:gs pos="100000">
                <a:sysClr val="window" lastClr="FFFFFF">
                  <a:shade val="100000"/>
                  <a:satMod val="115000"/>
                </a:sysClr>
              </a:gs>
            </a:gsLst>
            <a:lin ang="10800000" scaled="1"/>
            <a:tileRect/>
          </a:gradFill>
          <a:ln w="6350">
            <a:solidFill>
              <a:prstClr val="black"/>
            </a:solidFill>
          </a:ln>
          <a:effectLst/>
        </p:spPr>
        <p:txBody>
          <a:bodyPr rot="0" spcFirstLastPara="0" vert="horz" wrap="square" lIns="104918" tIns="52459" rIns="104918" bIns="52459" numCol="1" spcCol="0" rtlCol="0" fromWordArt="0" anchor="t" anchorCtr="0" forceAA="0" compatLnSpc="1">
            <a:prstTxWarp prst="textNoShape">
              <a:avLst/>
            </a:prstTxWarp>
            <a:noAutofit/>
          </a:bodyPr>
          <a:lstStyle/>
          <a:p>
            <a:pPr algn="just"/>
            <a:r>
              <a:rPr lang="ja-JP" altLang="en-US" sz="1600" b="1" kern="100" dirty="0" smtClean="0">
                <a:solidFill>
                  <a:srgbClr val="00206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600" b="1" kern="100" dirty="0" smtClean="0">
                <a:solidFill>
                  <a:srgbClr val="002060"/>
                </a:solidFill>
                <a:latin typeface="ＭＳ ゴシック" panose="020B0609070205080204" pitchFamily="49" charset="-128"/>
                <a:ea typeface="ＭＳ ゴシック" panose="020B0609070205080204" pitchFamily="49" charset="-128"/>
                <a:cs typeface="Times New Roman" panose="02020603050405020304" pitchFamily="18" charset="0"/>
              </a:rPr>
              <a:t>1</a:t>
            </a:r>
            <a:r>
              <a:rPr lang="ja-JP" altLang="en-US" sz="1600" b="1" kern="100" dirty="0" smtClean="0">
                <a:solidFill>
                  <a:srgbClr val="002060"/>
                </a:solidFill>
                <a:latin typeface="ＭＳ ゴシック" panose="020B0609070205080204" pitchFamily="49" charset="-128"/>
                <a:ea typeface="ＭＳ ゴシック" panose="020B0609070205080204" pitchFamily="49" charset="-128"/>
                <a:cs typeface="Times New Roman" panose="02020603050405020304" pitchFamily="18" charset="0"/>
              </a:rPr>
              <a:t>）スケッチ＆ウォーク</a:t>
            </a:r>
            <a:endParaRPr lang="ja-JP" altLang="en-US" sz="1300" kern="100" dirty="0">
              <a:solidFill>
                <a:srgbClr val="00206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sz="1600" b="1"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en-US" sz="1600" b="1"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1" name="テキスト ボックス 10"/>
          <p:cNvSpPr txBox="1"/>
          <p:nvPr/>
        </p:nvSpPr>
        <p:spPr>
          <a:xfrm>
            <a:off x="5804580" y="661325"/>
            <a:ext cx="4547380" cy="4619999"/>
          </a:xfrm>
          <a:prstGeom prst="rect">
            <a:avLst/>
          </a:prstGeom>
          <a:noFill/>
        </p:spPr>
        <p:txBody>
          <a:bodyPr wrap="square" lIns="104918" tIns="52459" rIns="104918" bIns="52459" rtlCol="0">
            <a:spAutoFit/>
          </a:bodyPr>
          <a:lstStyle/>
          <a:p>
            <a:pPr>
              <a:lnSpc>
                <a:spcPts val="1600"/>
              </a:lnSpc>
            </a:pPr>
            <a:r>
              <a:rPr lang="ja-JP" altLang="en-US" sz="1000" b="1" dirty="0" smtClean="0">
                <a:latin typeface="+mn-ea"/>
              </a:rPr>
              <a:t>県立</a:t>
            </a:r>
            <a:r>
              <a:rPr lang="ja-JP" altLang="en-US" sz="1000" b="1" dirty="0">
                <a:latin typeface="+mn-ea"/>
              </a:rPr>
              <a:t>四季の森公園と里山</a:t>
            </a:r>
            <a:r>
              <a:rPr lang="ja-JP" altLang="en-US" sz="1000" b="1" dirty="0" smtClean="0">
                <a:latin typeface="+mn-ea"/>
              </a:rPr>
              <a:t>ガーデン</a:t>
            </a:r>
            <a:r>
              <a:rPr lang="ja-JP" altLang="en-US" sz="1000" b="1" dirty="0">
                <a:latin typeface="+mn-ea"/>
              </a:rPr>
              <a:t>　</a:t>
            </a:r>
            <a:r>
              <a:rPr lang="ja-JP" altLang="en-US" sz="1000" dirty="0">
                <a:latin typeface="+mn-ea"/>
              </a:rPr>
              <a:t>　　　</a:t>
            </a:r>
          </a:p>
          <a:p>
            <a:pPr>
              <a:lnSpc>
                <a:spcPts val="1600"/>
              </a:lnSpc>
            </a:pPr>
            <a:r>
              <a:rPr lang="ja-JP" altLang="en-US" sz="1000" dirty="0" smtClean="0">
                <a:latin typeface="+mn-ea"/>
              </a:rPr>
              <a:t>　</a:t>
            </a:r>
            <a:r>
              <a:rPr lang="ja-JP" altLang="en-US" sz="1000" dirty="0">
                <a:latin typeface="+mn-ea"/>
              </a:rPr>
              <a:t>スケッチとウォーキングを楽しむ講座です。スケッチは</a:t>
            </a:r>
            <a:r>
              <a:rPr lang="en-US" altLang="ja-JP" sz="1000" dirty="0">
                <a:latin typeface="+mn-ea"/>
              </a:rPr>
              <a:t>3</a:t>
            </a:r>
            <a:r>
              <a:rPr lang="ja-JP" altLang="en-US" sz="1000" dirty="0">
                <a:latin typeface="+mn-ea"/>
              </a:rPr>
              <a:t>か</a:t>
            </a:r>
            <a:r>
              <a:rPr lang="ja-JP" altLang="en-US" sz="1000" dirty="0" smtClean="0">
                <a:latin typeface="+mn-ea"/>
              </a:rPr>
              <a:t>所、各所</a:t>
            </a:r>
            <a:r>
              <a:rPr lang="en-US" altLang="ja-JP" sz="1000" dirty="0" smtClean="0">
                <a:latin typeface="+mn-ea"/>
              </a:rPr>
              <a:t>1</a:t>
            </a:r>
            <a:r>
              <a:rPr lang="ja-JP" altLang="en-US" sz="1000" dirty="0" smtClean="0">
                <a:latin typeface="+mn-ea"/>
              </a:rPr>
              <a:t>時間</a:t>
            </a:r>
            <a:r>
              <a:rPr lang="ja-JP" altLang="en-US" sz="1000" dirty="0">
                <a:latin typeface="+mn-ea"/>
              </a:rPr>
              <a:t>以内で仕上げます。ウォーキングは中山駅から徒歩</a:t>
            </a:r>
            <a:r>
              <a:rPr lang="en-US" altLang="ja-JP" sz="1000" dirty="0" smtClean="0">
                <a:latin typeface="+mn-ea"/>
              </a:rPr>
              <a:t>700m</a:t>
            </a:r>
            <a:r>
              <a:rPr lang="ja-JP" altLang="en-US" sz="1000" dirty="0" smtClean="0">
                <a:latin typeface="+mn-ea"/>
              </a:rPr>
              <a:t>で四季</a:t>
            </a:r>
            <a:r>
              <a:rPr lang="ja-JP" altLang="en-US" sz="1000" dirty="0">
                <a:latin typeface="+mn-ea"/>
              </a:rPr>
              <a:t>の森公園北口。こいのぼりたくさん泳ぐハス池周辺で</a:t>
            </a:r>
            <a:r>
              <a:rPr lang="en-US" altLang="ja-JP" sz="1000" dirty="0">
                <a:latin typeface="+mn-ea"/>
              </a:rPr>
              <a:t>1</a:t>
            </a:r>
            <a:r>
              <a:rPr lang="ja-JP" altLang="en-US" sz="1000" dirty="0">
                <a:latin typeface="+mn-ea"/>
              </a:rPr>
              <a:t>か所目の</a:t>
            </a:r>
            <a:r>
              <a:rPr lang="ja-JP" altLang="en-US" sz="1000" dirty="0" smtClean="0">
                <a:latin typeface="+mn-ea"/>
              </a:rPr>
              <a:t>スケッチ、坂</a:t>
            </a:r>
            <a:r>
              <a:rPr lang="ja-JP" altLang="en-US" sz="1000" dirty="0">
                <a:latin typeface="+mn-ea"/>
              </a:rPr>
              <a:t>を上った南口噴水広場・展望台付近で</a:t>
            </a:r>
            <a:r>
              <a:rPr lang="en-US" altLang="ja-JP" sz="1000" dirty="0">
                <a:latin typeface="+mn-ea"/>
              </a:rPr>
              <a:t>2</a:t>
            </a:r>
            <a:r>
              <a:rPr lang="ja-JP" altLang="en-US" sz="1000" dirty="0">
                <a:latin typeface="+mn-ea"/>
              </a:rPr>
              <a:t>か所目の</a:t>
            </a:r>
            <a:r>
              <a:rPr lang="ja-JP" altLang="en-US" sz="1000" dirty="0" smtClean="0">
                <a:latin typeface="+mn-ea"/>
              </a:rPr>
              <a:t>スケッチです。</a:t>
            </a:r>
            <a:r>
              <a:rPr lang="ja-JP" altLang="en-US" sz="1000" dirty="0">
                <a:latin typeface="+mn-ea"/>
              </a:rPr>
              <a:t>昼食後徒歩</a:t>
            </a:r>
            <a:r>
              <a:rPr lang="en-US" altLang="ja-JP" sz="1000" dirty="0" smtClean="0">
                <a:latin typeface="+mn-ea"/>
              </a:rPr>
              <a:t>500m</a:t>
            </a:r>
            <a:r>
              <a:rPr lang="ja-JP" altLang="en-US" sz="1000" dirty="0" err="1" smtClean="0">
                <a:latin typeface="+mn-ea"/>
              </a:rPr>
              <a:t>で里</a:t>
            </a:r>
            <a:r>
              <a:rPr lang="ja-JP" altLang="en-US" sz="1000" dirty="0" smtClean="0">
                <a:latin typeface="+mn-ea"/>
              </a:rPr>
              <a:t>山</a:t>
            </a:r>
            <a:r>
              <a:rPr lang="ja-JP" altLang="en-US" sz="1000" dirty="0">
                <a:latin typeface="+mn-ea"/>
              </a:rPr>
              <a:t>ガーデン。里山ガーデンの大花壇附近で</a:t>
            </a:r>
            <a:r>
              <a:rPr lang="en-US" altLang="ja-JP" sz="1000" dirty="0">
                <a:latin typeface="+mn-ea"/>
              </a:rPr>
              <a:t>3</a:t>
            </a:r>
            <a:r>
              <a:rPr lang="ja-JP" altLang="en-US" sz="1000" dirty="0">
                <a:latin typeface="+mn-ea"/>
              </a:rPr>
              <a:t>か所目の</a:t>
            </a:r>
            <a:r>
              <a:rPr lang="ja-JP" altLang="en-US" sz="1000" dirty="0" smtClean="0">
                <a:latin typeface="+mn-ea"/>
              </a:rPr>
              <a:t>スケッチをします。</a:t>
            </a:r>
            <a:endParaRPr lang="en-US" altLang="ja-JP" sz="1000" dirty="0" smtClean="0">
              <a:latin typeface="+mn-ea"/>
            </a:endParaRPr>
          </a:p>
          <a:p>
            <a:pPr>
              <a:lnSpc>
                <a:spcPts val="1600"/>
              </a:lnSpc>
            </a:pPr>
            <a:endParaRPr lang="en-US" altLang="ja-JP" sz="1000" dirty="0" smtClean="0">
              <a:latin typeface="+mn-ea"/>
            </a:endParaRPr>
          </a:p>
          <a:p>
            <a:pPr>
              <a:lnSpc>
                <a:spcPts val="1600"/>
              </a:lnSpc>
            </a:pPr>
            <a:r>
              <a:rPr lang="ja-JP" altLang="ja-JP" sz="1000" dirty="0" smtClean="0">
                <a:latin typeface="+mn-ea"/>
              </a:rPr>
              <a:t>①</a:t>
            </a:r>
            <a:r>
              <a:rPr lang="ja-JP" altLang="ja-JP" sz="1000" dirty="0">
                <a:latin typeface="+mn-ea"/>
              </a:rPr>
              <a:t>　</a:t>
            </a:r>
            <a:r>
              <a:rPr lang="ja-JP" altLang="en-US" sz="1000" dirty="0" smtClean="0">
                <a:latin typeface="+mn-ea"/>
              </a:rPr>
              <a:t>月　日</a:t>
            </a:r>
            <a:r>
              <a:rPr lang="ja-JP" altLang="ja-JP" sz="1000" dirty="0">
                <a:latin typeface="+mn-ea"/>
              </a:rPr>
              <a:t>　</a:t>
            </a:r>
            <a:r>
              <a:rPr lang="ja-JP" altLang="ja-JP" sz="1000" dirty="0" smtClean="0">
                <a:latin typeface="+mn-ea"/>
              </a:rPr>
              <a:t>：</a:t>
            </a:r>
            <a:r>
              <a:rPr lang="en-US" altLang="ja-JP" sz="1000" dirty="0" smtClean="0">
                <a:latin typeface="+mn-ea"/>
              </a:rPr>
              <a:t>4</a:t>
            </a:r>
            <a:r>
              <a:rPr lang="ja-JP" altLang="en-US" sz="1000" dirty="0">
                <a:latin typeface="+mn-ea"/>
              </a:rPr>
              <a:t>月</a:t>
            </a:r>
            <a:r>
              <a:rPr lang="en-US" altLang="ja-JP" sz="1000" dirty="0">
                <a:latin typeface="+mn-ea"/>
              </a:rPr>
              <a:t>25</a:t>
            </a:r>
            <a:r>
              <a:rPr lang="ja-JP" altLang="en-US" sz="1000" dirty="0">
                <a:latin typeface="+mn-ea"/>
              </a:rPr>
              <a:t>日（水</a:t>
            </a:r>
            <a:r>
              <a:rPr lang="ja-JP" altLang="en-US" sz="1000" dirty="0" smtClean="0">
                <a:latin typeface="+mn-ea"/>
              </a:rPr>
              <a:t>）　　　</a:t>
            </a:r>
            <a:r>
              <a:rPr lang="en-US" altLang="ja-JP" sz="1000" dirty="0" smtClean="0">
                <a:latin typeface="+mn-ea"/>
              </a:rPr>
              <a:t>※</a:t>
            </a:r>
            <a:r>
              <a:rPr lang="ja-JP" altLang="en-US" sz="1000" dirty="0" smtClean="0">
                <a:latin typeface="+mn-ea"/>
              </a:rPr>
              <a:t>雨天</a:t>
            </a:r>
            <a:r>
              <a:rPr lang="ja-JP" altLang="en-US" sz="1000" dirty="0">
                <a:latin typeface="+mn-ea"/>
              </a:rPr>
              <a:t>予備</a:t>
            </a:r>
            <a:r>
              <a:rPr lang="ja-JP" altLang="en-US" sz="1000" dirty="0" smtClean="0">
                <a:latin typeface="+mn-ea"/>
              </a:rPr>
              <a:t>日は</a:t>
            </a:r>
            <a:r>
              <a:rPr lang="ja-JP" altLang="en-US" sz="1000" dirty="0">
                <a:latin typeface="+mn-ea"/>
              </a:rPr>
              <a:t>ありません。</a:t>
            </a:r>
          </a:p>
          <a:p>
            <a:pPr>
              <a:lnSpc>
                <a:spcPts val="1600"/>
              </a:lnSpc>
            </a:pPr>
            <a:r>
              <a:rPr lang="ja-JP" altLang="en-US" sz="1000" dirty="0">
                <a:latin typeface="+mn-ea"/>
              </a:rPr>
              <a:t>　　</a:t>
            </a:r>
            <a:r>
              <a:rPr lang="ja-JP" altLang="en-US" sz="1000" dirty="0" smtClean="0">
                <a:latin typeface="+mn-ea"/>
              </a:rPr>
              <a:t>　　　　　　　当日午前６時発表</a:t>
            </a:r>
            <a:r>
              <a:rPr lang="ja-JP" altLang="en-US" sz="1000" dirty="0">
                <a:latin typeface="+mn-ea"/>
              </a:rPr>
              <a:t>の横浜地方天気予報（</a:t>
            </a:r>
            <a:r>
              <a:rPr lang="en-US" altLang="ja-JP" sz="1000" dirty="0">
                <a:latin typeface="+mn-ea"/>
              </a:rPr>
              <a:t>TEL045-177</a:t>
            </a:r>
            <a:r>
              <a:rPr lang="ja-JP" altLang="en-US" sz="1000" dirty="0" smtClean="0">
                <a:latin typeface="+mn-ea"/>
              </a:rPr>
              <a:t>）をご確認下</a:t>
            </a:r>
            <a:endParaRPr lang="en-US" altLang="ja-JP" sz="1000" dirty="0" smtClean="0">
              <a:latin typeface="+mn-ea"/>
            </a:endParaRPr>
          </a:p>
          <a:p>
            <a:pPr>
              <a:lnSpc>
                <a:spcPts val="1600"/>
              </a:lnSpc>
            </a:pPr>
            <a:r>
              <a:rPr lang="ja-JP" altLang="en-US" sz="1000" dirty="0">
                <a:latin typeface="+mn-ea"/>
              </a:rPr>
              <a:t>　</a:t>
            </a:r>
            <a:r>
              <a:rPr lang="ja-JP" altLang="en-US" sz="1000" dirty="0" smtClean="0">
                <a:latin typeface="+mn-ea"/>
              </a:rPr>
              <a:t>　　　　　　　　さい。午前中</a:t>
            </a:r>
            <a:r>
              <a:rPr lang="ja-JP" altLang="en-US" sz="1000" dirty="0">
                <a:latin typeface="+mn-ea"/>
              </a:rPr>
              <a:t>の降水</a:t>
            </a:r>
            <a:r>
              <a:rPr lang="ja-JP" altLang="en-US" sz="1000" dirty="0" smtClean="0">
                <a:latin typeface="+mn-ea"/>
              </a:rPr>
              <a:t>確率</a:t>
            </a:r>
            <a:r>
              <a:rPr lang="en-US" altLang="ja-JP" sz="1000" dirty="0" smtClean="0">
                <a:latin typeface="+mn-ea"/>
              </a:rPr>
              <a:t>40</a:t>
            </a:r>
            <a:r>
              <a:rPr lang="ja-JP" altLang="en-US" sz="1000" dirty="0" smtClean="0">
                <a:latin typeface="+mn-ea"/>
              </a:rPr>
              <a:t>％以上の場合は</a:t>
            </a:r>
            <a:r>
              <a:rPr lang="ja-JP" altLang="en-US" sz="1000" dirty="0">
                <a:latin typeface="+mn-ea"/>
              </a:rPr>
              <a:t>、中止し返金します</a:t>
            </a:r>
            <a:r>
              <a:rPr lang="ja-JP" altLang="en-US" sz="1000" dirty="0" smtClean="0">
                <a:latin typeface="+mn-ea"/>
              </a:rPr>
              <a:t>。</a:t>
            </a:r>
            <a:endParaRPr lang="ja-JP" altLang="ja-JP" sz="1000" dirty="0" smtClean="0">
              <a:latin typeface="+mn-ea"/>
            </a:endParaRPr>
          </a:p>
          <a:p>
            <a:pPr>
              <a:lnSpc>
                <a:spcPts val="1600"/>
              </a:lnSpc>
            </a:pPr>
            <a:r>
              <a:rPr lang="ja-JP" altLang="ja-JP" sz="1000" dirty="0" smtClean="0">
                <a:latin typeface="+mn-ea"/>
              </a:rPr>
              <a:t>②　場　所　：</a:t>
            </a:r>
            <a:r>
              <a:rPr lang="ja-JP" altLang="en-US" sz="1000" dirty="0" smtClean="0">
                <a:latin typeface="+mn-ea"/>
              </a:rPr>
              <a:t>県立</a:t>
            </a:r>
            <a:r>
              <a:rPr lang="ja-JP" altLang="en-US" sz="1000" dirty="0">
                <a:latin typeface="+mn-ea"/>
              </a:rPr>
              <a:t>四季の森公園と里山</a:t>
            </a:r>
            <a:r>
              <a:rPr lang="ja-JP" altLang="en-US" sz="1000" dirty="0" smtClean="0">
                <a:latin typeface="+mn-ea"/>
              </a:rPr>
              <a:t>ガーデン</a:t>
            </a:r>
            <a:endParaRPr lang="en-US" altLang="ja-JP" sz="1000" dirty="0" smtClean="0">
              <a:latin typeface="+mn-ea"/>
            </a:endParaRPr>
          </a:p>
          <a:p>
            <a:pPr>
              <a:lnSpc>
                <a:spcPts val="1600"/>
              </a:lnSpc>
            </a:pPr>
            <a:r>
              <a:rPr lang="ja-JP" altLang="en-US" sz="1000" dirty="0">
                <a:latin typeface="+mn-ea"/>
              </a:rPr>
              <a:t>　</a:t>
            </a:r>
            <a:r>
              <a:rPr lang="ja-JP" altLang="en-US" sz="1000" dirty="0" smtClean="0">
                <a:latin typeface="+mn-ea"/>
              </a:rPr>
              <a:t>　　　　　　　　</a:t>
            </a:r>
            <a:r>
              <a:rPr lang="ja-JP" altLang="en-US" sz="1000" dirty="0">
                <a:latin typeface="+mn-ea"/>
              </a:rPr>
              <a:t>里山ガーデンは昨年オープンした人気場所です。人出も多い</a:t>
            </a:r>
            <a:r>
              <a:rPr lang="ja-JP" altLang="en-US" sz="1000" dirty="0" smtClean="0">
                <a:latin typeface="+mn-ea"/>
              </a:rPr>
              <a:t>ので</a:t>
            </a:r>
            <a:endParaRPr lang="en-US" altLang="ja-JP" sz="1000" dirty="0" smtClean="0">
              <a:latin typeface="+mn-ea"/>
            </a:endParaRPr>
          </a:p>
          <a:p>
            <a:pPr>
              <a:lnSpc>
                <a:spcPts val="1600"/>
              </a:lnSpc>
            </a:pPr>
            <a:r>
              <a:rPr lang="ja-JP" altLang="en-US" sz="1000" dirty="0">
                <a:latin typeface="+mn-ea"/>
              </a:rPr>
              <a:t>　</a:t>
            </a:r>
            <a:r>
              <a:rPr lang="ja-JP" altLang="en-US" sz="1000" dirty="0" smtClean="0">
                <a:latin typeface="+mn-ea"/>
              </a:rPr>
              <a:t>　　　　　　　　イーゼル</a:t>
            </a:r>
            <a:r>
              <a:rPr lang="ja-JP" altLang="en-US" sz="1000" dirty="0">
                <a:latin typeface="+mn-ea"/>
              </a:rPr>
              <a:t>は立てられないこともあります</a:t>
            </a:r>
            <a:r>
              <a:rPr lang="ja-JP" altLang="en-US" sz="1000" dirty="0" smtClean="0">
                <a:latin typeface="+mn-ea"/>
              </a:rPr>
              <a:t>。軽装</a:t>
            </a:r>
            <a:r>
              <a:rPr lang="ja-JP" altLang="en-US" sz="1000" dirty="0">
                <a:latin typeface="+mn-ea"/>
              </a:rPr>
              <a:t>で</a:t>
            </a:r>
            <a:r>
              <a:rPr lang="ja-JP" altLang="en-US" sz="1000" dirty="0" smtClean="0">
                <a:latin typeface="+mn-ea"/>
              </a:rPr>
              <a:t>ご参加ください。</a:t>
            </a:r>
            <a:endParaRPr lang="ja-JP" altLang="en-US" sz="1000" dirty="0">
              <a:latin typeface="+mn-ea"/>
            </a:endParaRPr>
          </a:p>
          <a:p>
            <a:pPr>
              <a:lnSpc>
                <a:spcPts val="1600"/>
              </a:lnSpc>
            </a:pPr>
            <a:r>
              <a:rPr lang="ja-JP" altLang="ja-JP" sz="1000" dirty="0" smtClean="0">
                <a:latin typeface="+mn-ea"/>
              </a:rPr>
              <a:t>③　</a:t>
            </a:r>
            <a:r>
              <a:rPr lang="zh-TW" altLang="en-US" sz="1000" dirty="0">
                <a:latin typeface="ＭＳ Ｐゴシック" panose="020B0600070205080204" pitchFamily="50" charset="-128"/>
                <a:ea typeface="ＭＳ Ｐゴシック" panose="020B0600070205080204" pitchFamily="50" charset="-128"/>
              </a:rPr>
              <a:t>集合</a:t>
            </a:r>
            <a:r>
              <a:rPr lang="zh-TW" altLang="en-US" sz="1000" dirty="0" smtClean="0">
                <a:latin typeface="ＭＳ Ｐゴシック" panose="020B0600070205080204" pitchFamily="50" charset="-128"/>
                <a:ea typeface="ＭＳ Ｐゴシック" panose="020B0600070205080204" pitchFamily="50" charset="-128"/>
              </a:rPr>
              <a:t>時間</a:t>
            </a:r>
            <a:r>
              <a:rPr lang="ja-JP" altLang="en-US" sz="1000" dirty="0" smtClean="0">
                <a:latin typeface="ＭＳ Ｐゴシック" panose="020B0600070205080204" pitchFamily="50" charset="-128"/>
                <a:ea typeface="ＭＳ Ｐゴシック" panose="020B0600070205080204" pitchFamily="50" charset="-128"/>
              </a:rPr>
              <a:t>　</a:t>
            </a:r>
            <a:r>
              <a:rPr lang="ja-JP" altLang="en-US" sz="1000" dirty="0">
                <a:latin typeface="ＭＳ Ｐゴシック" panose="020B0600070205080204" pitchFamily="50" charset="-128"/>
                <a:ea typeface="ＭＳ Ｐゴシック" panose="020B0600070205080204" pitchFamily="50" charset="-128"/>
              </a:rPr>
              <a:t>：</a:t>
            </a:r>
            <a:r>
              <a:rPr lang="zh-TW" altLang="en-US" sz="1000" dirty="0" smtClean="0">
                <a:latin typeface="ＭＳ Ｐゴシック" panose="020B0600070205080204" pitchFamily="50" charset="-128"/>
                <a:ea typeface="ＭＳ Ｐゴシック" panose="020B0600070205080204" pitchFamily="50" charset="-128"/>
              </a:rPr>
              <a:t>午前</a:t>
            </a:r>
            <a:r>
              <a:rPr lang="en-US" altLang="zh-TW" sz="1000" dirty="0" smtClean="0">
                <a:latin typeface="ＭＳ Ｐゴシック" panose="020B0600070205080204" pitchFamily="50" charset="-128"/>
                <a:ea typeface="ＭＳ Ｐゴシック" panose="020B0600070205080204" pitchFamily="50" charset="-128"/>
              </a:rPr>
              <a:t>10</a:t>
            </a:r>
            <a:r>
              <a:rPr lang="ja-JP" altLang="en-US" sz="1000" dirty="0" smtClean="0">
                <a:latin typeface="ＭＳ Ｐゴシック" panose="020B0600070205080204" pitchFamily="50" charset="-128"/>
                <a:ea typeface="ＭＳ Ｐゴシック" panose="020B0600070205080204" pitchFamily="50" charset="-128"/>
              </a:rPr>
              <a:t>時</a:t>
            </a:r>
            <a:r>
              <a:rPr lang="en-US" altLang="ja-JP" sz="1000" dirty="0" smtClean="0">
                <a:latin typeface="+mn-ea"/>
              </a:rPr>
              <a:t>00</a:t>
            </a:r>
            <a:r>
              <a:rPr lang="ja-JP" altLang="en-US" sz="1000" dirty="0" smtClean="0">
                <a:latin typeface="+mn-ea"/>
              </a:rPr>
              <a:t>分（時間厳守）</a:t>
            </a:r>
            <a:endParaRPr lang="en-US" altLang="zh-TW" sz="1000" dirty="0" smtClean="0">
              <a:latin typeface="+mn-ea"/>
            </a:endParaRPr>
          </a:p>
          <a:p>
            <a:pPr>
              <a:lnSpc>
                <a:spcPts val="1600"/>
              </a:lnSpc>
            </a:pPr>
            <a:r>
              <a:rPr lang="ja-JP" altLang="en-US" sz="1000" dirty="0" smtClean="0">
                <a:latin typeface="+mn-ea"/>
              </a:rPr>
              <a:t>④　集合場所　：ＪＲ</a:t>
            </a:r>
            <a:r>
              <a:rPr lang="ja-JP" altLang="en-US" sz="1000" dirty="0">
                <a:latin typeface="+mn-ea"/>
              </a:rPr>
              <a:t>中山駅・横浜市営地下鉄中山駅西口</a:t>
            </a:r>
            <a:r>
              <a:rPr lang="ja-JP" altLang="en-US" sz="1000" dirty="0" smtClean="0">
                <a:latin typeface="+mn-ea"/>
              </a:rPr>
              <a:t>交番隣附近。</a:t>
            </a:r>
            <a:endParaRPr lang="ja-JP" altLang="ja-JP" sz="1000" dirty="0">
              <a:latin typeface="+mn-ea"/>
            </a:endParaRPr>
          </a:p>
          <a:p>
            <a:pPr>
              <a:lnSpc>
                <a:spcPts val="1600"/>
              </a:lnSpc>
            </a:pPr>
            <a:r>
              <a:rPr lang="ja-JP" altLang="en-US" sz="1000" dirty="0">
                <a:latin typeface="+mn-ea"/>
              </a:rPr>
              <a:t>⑤</a:t>
            </a:r>
            <a:r>
              <a:rPr lang="ja-JP" altLang="ja-JP" sz="1000" dirty="0">
                <a:latin typeface="+mn-ea"/>
              </a:rPr>
              <a:t>　内　容　</a:t>
            </a:r>
            <a:r>
              <a:rPr lang="ja-JP" altLang="ja-JP" sz="1000" dirty="0" smtClean="0">
                <a:latin typeface="+mn-ea"/>
              </a:rPr>
              <a:t>：</a:t>
            </a:r>
            <a:r>
              <a:rPr lang="ja-JP" altLang="en-US" sz="1000" dirty="0" smtClean="0">
                <a:latin typeface="+mn-ea"/>
              </a:rPr>
              <a:t>スケッチ</a:t>
            </a:r>
            <a:r>
              <a:rPr lang="ja-JP" altLang="en-US" sz="1000" dirty="0">
                <a:latin typeface="+mn-ea"/>
              </a:rPr>
              <a:t>＆</a:t>
            </a:r>
            <a:r>
              <a:rPr lang="ja-JP" altLang="en-US" sz="1000" dirty="0" smtClean="0">
                <a:latin typeface="+mn-ea"/>
              </a:rPr>
              <a:t>ウオーク</a:t>
            </a:r>
            <a:r>
              <a:rPr lang="en-US" altLang="ja-JP" sz="1000" dirty="0" smtClean="0">
                <a:latin typeface="+mn-ea"/>
              </a:rPr>
              <a:t>10</a:t>
            </a:r>
            <a:r>
              <a:rPr lang="ja-JP" altLang="en-US" sz="1000" dirty="0" smtClean="0">
                <a:latin typeface="+mn-ea"/>
              </a:rPr>
              <a:t>：</a:t>
            </a:r>
            <a:r>
              <a:rPr lang="en-US" altLang="ja-JP" sz="1000" dirty="0" smtClean="0">
                <a:latin typeface="+mn-ea"/>
              </a:rPr>
              <a:t>00</a:t>
            </a:r>
            <a:r>
              <a:rPr lang="ja-JP" altLang="en-US" sz="1000" dirty="0" smtClean="0">
                <a:latin typeface="+mn-ea"/>
              </a:rPr>
              <a:t>～</a:t>
            </a:r>
            <a:r>
              <a:rPr lang="en-US" altLang="ja-JP" sz="1000" dirty="0" smtClean="0">
                <a:latin typeface="+mn-ea"/>
              </a:rPr>
              <a:t>14</a:t>
            </a:r>
            <a:r>
              <a:rPr lang="ja-JP" altLang="en-US" sz="1000" dirty="0" smtClean="0">
                <a:latin typeface="+mn-ea"/>
              </a:rPr>
              <a:t>：</a:t>
            </a:r>
            <a:r>
              <a:rPr lang="en-US" altLang="ja-JP" sz="1000" dirty="0" smtClean="0">
                <a:latin typeface="+mn-ea"/>
              </a:rPr>
              <a:t>30</a:t>
            </a:r>
            <a:r>
              <a:rPr lang="ja-JP" altLang="en-US" sz="1000" dirty="0" err="1">
                <a:latin typeface="+mn-ea"/>
              </a:rPr>
              <a:t>、</a:t>
            </a:r>
            <a:r>
              <a:rPr lang="ja-JP" altLang="en-US" sz="1000" dirty="0" smtClean="0">
                <a:latin typeface="+mn-ea"/>
              </a:rPr>
              <a:t>講評</a:t>
            </a:r>
            <a:r>
              <a:rPr lang="en-US" altLang="ja-JP" sz="1000" dirty="0" smtClean="0">
                <a:latin typeface="+mn-ea"/>
              </a:rPr>
              <a:t>14</a:t>
            </a:r>
            <a:r>
              <a:rPr lang="ja-JP" altLang="en-US" sz="1000" dirty="0" smtClean="0">
                <a:latin typeface="+mn-ea"/>
              </a:rPr>
              <a:t>：</a:t>
            </a:r>
            <a:r>
              <a:rPr lang="en-US" altLang="ja-JP" sz="1000" dirty="0" smtClean="0">
                <a:latin typeface="+mn-ea"/>
              </a:rPr>
              <a:t>3</a:t>
            </a:r>
            <a:r>
              <a:rPr lang="en-US" altLang="ja-JP" sz="1000" dirty="0">
                <a:latin typeface="+mn-ea"/>
              </a:rPr>
              <a:t>0</a:t>
            </a:r>
            <a:r>
              <a:rPr lang="ja-JP" altLang="en-US" sz="1000" dirty="0" smtClean="0">
                <a:latin typeface="+mn-ea"/>
              </a:rPr>
              <a:t>～</a:t>
            </a:r>
            <a:r>
              <a:rPr lang="en-US" altLang="ja-JP" sz="1000" dirty="0" smtClean="0">
                <a:latin typeface="+mn-ea"/>
              </a:rPr>
              <a:t>15</a:t>
            </a:r>
            <a:r>
              <a:rPr lang="ja-JP" altLang="en-US" sz="1000" dirty="0" smtClean="0">
                <a:latin typeface="+mn-ea"/>
              </a:rPr>
              <a:t>：</a:t>
            </a:r>
            <a:r>
              <a:rPr lang="en-US" altLang="ja-JP" sz="1000" dirty="0" smtClean="0">
                <a:latin typeface="+mn-ea"/>
              </a:rPr>
              <a:t>00</a:t>
            </a:r>
          </a:p>
          <a:p>
            <a:pPr>
              <a:lnSpc>
                <a:spcPts val="1600"/>
              </a:lnSpc>
            </a:pPr>
            <a:r>
              <a:rPr lang="ja-JP" altLang="en-US" sz="1000" dirty="0">
                <a:latin typeface="+mn-ea"/>
              </a:rPr>
              <a:t>　</a:t>
            </a:r>
            <a:r>
              <a:rPr lang="ja-JP" altLang="en-US" sz="1000" dirty="0" smtClean="0">
                <a:latin typeface="+mn-ea"/>
              </a:rPr>
              <a:t>　　　　　　　　</a:t>
            </a:r>
            <a:r>
              <a:rPr lang="ja-JP" altLang="en-US" sz="1000" dirty="0">
                <a:latin typeface="+mn-ea"/>
              </a:rPr>
              <a:t>里山ガーデン・バス停（ズーラシア動物園北口）で解散します</a:t>
            </a:r>
            <a:r>
              <a:rPr lang="ja-JP" altLang="en-US" sz="1000" dirty="0" smtClean="0">
                <a:latin typeface="+mn-ea"/>
              </a:rPr>
              <a:t>。</a:t>
            </a:r>
            <a:endParaRPr lang="ja-JP" altLang="en-US" sz="1000" dirty="0">
              <a:latin typeface="+mn-ea"/>
            </a:endParaRPr>
          </a:p>
          <a:p>
            <a:pPr>
              <a:lnSpc>
                <a:spcPts val="1600"/>
              </a:lnSpc>
            </a:pPr>
            <a:r>
              <a:rPr lang="ja-JP" altLang="en-US" sz="1000" dirty="0">
                <a:latin typeface="+mn-ea"/>
              </a:rPr>
              <a:t>　　　　　　　　　水彩、パステル、</a:t>
            </a:r>
            <a:r>
              <a:rPr lang="ja-JP" altLang="en-US" sz="1000" dirty="0" smtClean="0">
                <a:latin typeface="+mn-ea"/>
              </a:rPr>
              <a:t>油彩絵具など</a:t>
            </a:r>
            <a:r>
              <a:rPr lang="ja-JP" altLang="en-US" sz="1000" dirty="0">
                <a:latin typeface="+mn-ea"/>
              </a:rPr>
              <a:t>で自由に描いてください</a:t>
            </a:r>
            <a:r>
              <a:rPr lang="ja-JP" altLang="en-US" sz="1000" dirty="0" smtClean="0">
                <a:latin typeface="+mn-ea"/>
              </a:rPr>
              <a:t>。</a:t>
            </a:r>
            <a:endParaRPr lang="en-US" altLang="ja-JP" sz="1000" dirty="0" smtClean="0">
              <a:latin typeface="+mn-ea"/>
            </a:endParaRPr>
          </a:p>
          <a:p>
            <a:pPr>
              <a:lnSpc>
                <a:spcPts val="1600"/>
              </a:lnSpc>
              <a:tabLst>
                <a:tab pos="625475" algn="l"/>
              </a:tabLst>
            </a:pPr>
            <a:r>
              <a:rPr lang="ja-JP" altLang="en-US" sz="1000" dirty="0">
                <a:latin typeface="+mn-ea"/>
              </a:rPr>
              <a:t>⑥</a:t>
            </a:r>
            <a:r>
              <a:rPr lang="ja-JP" altLang="ja-JP" sz="1000" dirty="0">
                <a:latin typeface="+mn-ea"/>
              </a:rPr>
              <a:t>　</a:t>
            </a:r>
            <a:r>
              <a:rPr lang="ja-JP" altLang="ja-JP" sz="1000" dirty="0" smtClean="0">
                <a:latin typeface="+mn-ea"/>
              </a:rPr>
              <a:t>人</a:t>
            </a:r>
            <a:r>
              <a:rPr lang="ja-JP" altLang="en-US" sz="1000" dirty="0" smtClean="0">
                <a:latin typeface="+mn-ea"/>
              </a:rPr>
              <a:t>　</a:t>
            </a:r>
            <a:r>
              <a:rPr lang="ja-JP" altLang="ja-JP" sz="1000" dirty="0" smtClean="0">
                <a:latin typeface="+mn-ea"/>
              </a:rPr>
              <a:t>数</a:t>
            </a:r>
            <a:r>
              <a:rPr lang="ja-JP" altLang="en-US" sz="1000" dirty="0" smtClean="0">
                <a:latin typeface="+mn-ea"/>
              </a:rPr>
              <a:t>　</a:t>
            </a:r>
            <a:r>
              <a:rPr lang="ja-JP" altLang="ja-JP" sz="1000" dirty="0" smtClean="0">
                <a:latin typeface="+mn-ea"/>
              </a:rPr>
              <a:t>：</a:t>
            </a:r>
            <a:r>
              <a:rPr lang="en-US" altLang="ja-JP" sz="1000" dirty="0" smtClean="0">
                <a:latin typeface="+mn-ea"/>
              </a:rPr>
              <a:t>35</a:t>
            </a:r>
            <a:r>
              <a:rPr lang="ja-JP" altLang="en-US" sz="1000" dirty="0" smtClean="0">
                <a:latin typeface="+mn-ea"/>
              </a:rPr>
              <a:t>名</a:t>
            </a:r>
            <a:r>
              <a:rPr lang="zh-CN" altLang="en-US" sz="1000" dirty="0">
                <a:latin typeface="+mn-ea"/>
              </a:rPr>
              <a:t>　（</a:t>
            </a:r>
            <a:r>
              <a:rPr lang="zh-CN" altLang="en-US" sz="1000" dirty="0">
                <a:latin typeface="ＭＳ Ｐゴシック" panose="020B0600070205080204" pitchFamily="50" charset="-128"/>
                <a:ea typeface="ＭＳ Ｐゴシック" panose="020B0600070205080204" pitchFamily="50" charset="-128"/>
              </a:rPr>
              <a:t>最少</a:t>
            </a:r>
            <a:r>
              <a:rPr lang="zh-CN" altLang="en-US" sz="1000" dirty="0" smtClean="0">
                <a:latin typeface="ＭＳ Ｐゴシック" panose="020B0600070205080204" pitchFamily="50" charset="-128"/>
                <a:ea typeface="ＭＳ Ｐゴシック" panose="020B0600070205080204" pitchFamily="50" charset="-128"/>
              </a:rPr>
              <a:t>催行</a:t>
            </a:r>
            <a:r>
              <a:rPr lang="ja-JP" altLang="en-US" sz="1000" dirty="0" smtClean="0">
                <a:latin typeface="ＭＳ Ｐゴシック" panose="020B0600070205080204" pitchFamily="50" charset="-128"/>
                <a:ea typeface="ＭＳ Ｐゴシック" panose="020B0600070205080204" pitchFamily="50" charset="-128"/>
              </a:rPr>
              <a:t>　</a:t>
            </a:r>
            <a:r>
              <a:rPr lang="en-US" altLang="ja-JP" sz="1000" dirty="0" smtClean="0">
                <a:latin typeface="+mn-ea"/>
              </a:rPr>
              <a:t>25</a:t>
            </a:r>
            <a:r>
              <a:rPr lang="ja-JP" altLang="en-US" sz="1000" dirty="0" smtClean="0">
                <a:latin typeface="+mn-ea"/>
              </a:rPr>
              <a:t>名</a:t>
            </a:r>
            <a:r>
              <a:rPr lang="zh-CN" altLang="en-US" sz="1000" dirty="0" smtClean="0">
                <a:latin typeface="+mn-ea"/>
              </a:rPr>
              <a:t>）</a:t>
            </a:r>
            <a:endParaRPr lang="ja-JP" altLang="ja-JP" sz="1000" dirty="0">
              <a:latin typeface="+mn-ea"/>
            </a:endParaRPr>
          </a:p>
          <a:p>
            <a:pPr>
              <a:lnSpc>
                <a:spcPts val="1600"/>
              </a:lnSpc>
            </a:pPr>
            <a:r>
              <a:rPr lang="ja-JP" altLang="en-US" sz="1000" dirty="0">
                <a:latin typeface="+mn-ea"/>
              </a:rPr>
              <a:t>⑦</a:t>
            </a:r>
            <a:r>
              <a:rPr lang="ja-JP" altLang="ja-JP" sz="1000" dirty="0">
                <a:latin typeface="+mn-ea"/>
              </a:rPr>
              <a:t>　会　費　</a:t>
            </a:r>
            <a:r>
              <a:rPr lang="ja-JP" altLang="ja-JP" sz="1000" dirty="0" smtClean="0">
                <a:latin typeface="+mn-ea"/>
              </a:rPr>
              <a:t>：</a:t>
            </a:r>
            <a:r>
              <a:rPr lang="ja-JP" altLang="en-US" sz="1000" dirty="0" smtClean="0">
                <a:latin typeface="+mn-ea"/>
              </a:rPr>
              <a:t>会員　</a:t>
            </a:r>
            <a:r>
              <a:rPr lang="en-US" altLang="ja-JP" sz="1000" dirty="0" smtClean="0">
                <a:latin typeface="+mn-ea"/>
              </a:rPr>
              <a:t>2,000</a:t>
            </a:r>
            <a:r>
              <a:rPr lang="ja-JP" altLang="en-US" sz="1000" dirty="0" smtClean="0">
                <a:latin typeface="+mn-ea"/>
              </a:rPr>
              <a:t>円　　一般　</a:t>
            </a:r>
            <a:r>
              <a:rPr lang="en-US" altLang="ja-JP" sz="1000" dirty="0" smtClean="0">
                <a:latin typeface="+mn-ea"/>
              </a:rPr>
              <a:t>2,400</a:t>
            </a:r>
            <a:r>
              <a:rPr lang="ja-JP" altLang="en-US" sz="1000" dirty="0" smtClean="0">
                <a:latin typeface="+mn-ea"/>
              </a:rPr>
              <a:t>円</a:t>
            </a:r>
            <a:endParaRPr lang="en-US" altLang="ja-JP" sz="1000" dirty="0" smtClean="0">
              <a:latin typeface="+mn-ea"/>
            </a:endParaRPr>
          </a:p>
          <a:p>
            <a:pPr>
              <a:lnSpc>
                <a:spcPts val="1600"/>
              </a:lnSpc>
            </a:pPr>
            <a:r>
              <a:rPr lang="ja-JP" altLang="en-US" sz="1000" dirty="0" smtClean="0">
                <a:latin typeface="+mn-ea"/>
              </a:rPr>
              <a:t>⑧　</a:t>
            </a:r>
            <a:r>
              <a:rPr lang="ja-JP" altLang="ja-JP" sz="1000" dirty="0" smtClean="0">
                <a:latin typeface="+mn-ea"/>
              </a:rPr>
              <a:t>講　師　：</a:t>
            </a:r>
            <a:r>
              <a:rPr lang="en-US" altLang="ja-JP" sz="1000" dirty="0" smtClean="0">
                <a:latin typeface="+mn-ea"/>
              </a:rPr>
              <a:t> </a:t>
            </a:r>
            <a:r>
              <a:rPr lang="zh-TW" altLang="en-US" sz="1000" dirty="0" smtClean="0">
                <a:latin typeface="ＭＳ Ｐゴシック" panose="020B0600070205080204" pitchFamily="50" charset="-128"/>
                <a:ea typeface="ＭＳ Ｐゴシック" panose="020B0600070205080204" pitchFamily="50" charset="-128"/>
              </a:rPr>
              <a:t>一色　映理子先生</a:t>
            </a:r>
            <a:r>
              <a:rPr lang="ja-JP" altLang="en-US" sz="1000" dirty="0" smtClean="0">
                <a:latin typeface="ＭＳ Ｐゴシック" panose="020B0600070205080204" pitchFamily="50" charset="-128"/>
                <a:ea typeface="ＭＳ Ｐゴシック" panose="020B0600070205080204" pitchFamily="50" charset="-128"/>
              </a:rPr>
              <a:t>　</a:t>
            </a:r>
            <a:r>
              <a:rPr lang="zh-TW" altLang="en-US" sz="900" dirty="0" smtClean="0">
                <a:latin typeface="ＭＳ Ｐゴシック" panose="020B0600070205080204" pitchFamily="50" charset="-128"/>
                <a:ea typeface="ＭＳ Ｐゴシック" panose="020B0600070205080204" pitchFamily="50" charset="-128"/>
              </a:rPr>
              <a:t>（武蔵野美術大学、女子美術短期大学非常勤講師）</a:t>
            </a:r>
            <a:endParaRPr lang="en-US" altLang="ja-JP" sz="900" dirty="0" smtClean="0">
              <a:latin typeface="ＭＳ Ｐゴシック" panose="020B0600070205080204" pitchFamily="50" charset="-128"/>
              <a:ea typeface="ＭＳ Ｐゴシック" panose="020B0600070205080204" pitchFamily="50" charset="-128"/>
            </a:endParaRPr>
          </a:p>
          <a:p>
            <a:pPr>
              <a:lnSpc>
                <a:spcPts val="1600"/>
              </a:lnSpc>
            </a:pPr>
            <a:r>
              <a:rPr lang="ja-JP" altLang="en-US" sz="1000" dirty="0">
                <a:latin typeface="+mn-ea"/>
              </a:rPr>
              <a:t>　　　　　　　　</a:t>
            </a:r>
            <a:r>
              <a:rPr lang="en-US" altLang="ja-JP" sz="1000" dirty="0">
                <a:latin typeface="+mn-ea"/>
              </a:rPr>
              <a:t>※</a:t>
            </a:r>
            <a:r>
              <a:rPr lang="ja-JP" altLang="en-US" sz="1000" dirty="0">
                <a:latin typeface="+mn-ea"/>
              </a:rPr>
              <a:t>昼食・お茶等は各自持参して下さい。 </a:t>
            </a:r>
            <a:r>
              <a:rPr lang="ja-JP" altLang="en-US" sz="1000" dirty="0" smtClean="0">
                <a:latin typeface="+mn-ea"/>
              </a:rPr>
              <a:t> 　　　　　　　</a:t>
            </a:r>
            <a:endParaRPr lang="ja-JP" altLang="ja-JP" sz="1000" b="1" dirty="0" smtClean="0">
              <a:latin typeface="+mn-ea"/>
            </a:endParaRPr>
          </a:p>
        </p:txBody>
      </p:sp>
      <p:sp>
        <p:nvSpPr>
          <p:cNvPr id="9" name="テキスト ボックス 8"/>
          <p:cNvSpPr txBox="1"/>
          <p:nvPr/>
        </p:nvSpPr>
        <p:spPr>
          <a:xfrm>
            <a:off x="6049332" y="5689507"/>
            <a:ext cx="4233531" cy="385647"/>
          </a:xfrm>
          <a:prstGeom prst="rect">
            <a:avLst/>
          </a:prstGeom>
          <a:gradFill flip="none" rotWithShape="1">
            <a:gsLst>
              <a:gs pos="0">
                <a:sysClr val="window" lastClr="FFFFFF">
                  <a:shade val="30000"/>
                  <a:satMod val="115000"/>
                </a:sysClr>
              </a:gs>
              <a:gs pos="50000">
                <a:sysClr val="window" lastClr="FFFFFF">
                  <a:shade val="67500"/>
                  <a:satMod val="115000"/>
                </a:sysClr>
              </a:gs>
              <a:gs pos="100000">
                <a:sysClr val="window" lastClr="FFFFFF">
                  <a:shade val="100000"/>
                  <a:satMod val="115000"/>
                </a:sysClr>
              </a:gs>
            </a:gsLst>
            <a:lin ang="10800000" scaled="1"/>
            <a:tileRect/>
          </a:gradFill>
          <a:ln w="6350">
            <a:solidFill>
              <a:prstClr val="black"/>
            </a:solidFill>
          </a:ln>
          <a:effectLst/>
        </p:spPr>
        <p:txBody>
          <a:bodyPr rot="0" spcFirstLastPara="0" vert="horz" wrap="square" lIns="104918" tIns="52459" rIns="104918" bIns="52459" numCol="1" spcCol="0" rtlCol="0" fromWordArt="0" anchor="t" anchorCtr="0" forceAA="0" compatLnSpc="1">
            <a:prstTxWarp prst="textNoShape">
              <a:avLst/>
            </a:prstTxWarp>
            <a:noAutofit/>
          </a:bodyPr>
          <a:lstStyle/>
          <a:p>
            <a:pPr algn="just"/>
            <a:r>
              <a:rPr lang="ja-JP" altLang="en-US" sz="1600" b="1" kern="100" dirty="0" smtClean="0">
                <a:solidFill>
                  <a:srgbClr val="002060"/>
                </a:solidFill>
                <a:latin typeface="+mn-ea"/>
                <a:cs typeface="Times New Roman" panose="02020603050405020304" pitchFamily="18" charset="0"/>
              </a:rPr>
              <a:t>（</a:t>
            </a:r>
            <a:r>
              <a:rPr lang="en-US" altLang="ja-JP" sz="1600" b="1" kern="100" dirty="0" smtClean="0">
                <a:solidFill>
                  <a:srgbClr val="002060"/>
                </a:solidFill>
                <a:latin typeface="+mn-ea"/>
                <a:cs typeface="Times New Roman" panose="02020603050405020304" pitchFamily="18" charset="0"/>
              </a:rPr>
              <a:t>2</a:t>
            </a:r>
            <a:r>
              <a:rPr lang="ja-JP" altLang="en-US" sz="1600" b="1" kern="100" dirty="0" smtClean="0">
                <a:solidFill>
                  <a:srgbClr val="002060"/>
                </a:solidFill>
                <a:latin typeface="+mn-ea"/>
                <a:cs typeface="Times New Roman" panose="02020603050405020304" pitchFamily="18" charset="0"/>
              </a:rPr>
              <a:t>）</a:t>
            </a:r>
            <a:r>
              <a:rPr lang="ja-JP" altLang="en-US" sz="1600" b="1" kern="100" dirty="0">
                <a:solidFill>
                  <a:srgbClr val="002060"/>
                </a:solidFill>
                <a:latin typeface="+mn-ea"/>
                <a:cs typeface="Times New Roman" panose="02020603050405020304" pitchFamily="18" charset="0"/>
              </a:rPr>
              <a:t>　</a:t>
            </a:r>
            <a:r>
              <a:rPr lang="ja-JP" altLang="en-US" sz="1600" b="1" kern="100" dirty="0" smtClean="0">
                <a:solidFill>
                  <a:srgbClr val="002060"/>
                </a:solidFill>
                <a:latin typeface="+mn-ea"/>
                <a:cs typeface="Times New Roman" panose="02020603050405020304" pitchFamily="18" charset="0"/>
              </a:rPr>
              <a:t>コラージュ</a:t>
            </a:r>
            <a:r>
              <a:rPr lang="ja-JP" altLang="en-US" sz="1600" b="1" kern="100" dirty="0" smtClean="0">
                <a:latin typeface="+mn-ea"/>
                <a:cs typeface="Times New Roman" panose="02020603050405020304" pitchFamily="18" charset="0"/>
              </a:rPr>
              <a:t>　　</a:t>
            </a:r>
            <a:r>
              <a:rPr lang="ja-JP" altLang="en-US" sz="1600" b="1" kern="100" dirty="0">
                <a:latin typeface="+mn-ea"/>
                <a:cs typeface="Times New Roman" panose="02020603050405020304" pitchFamily="18" charset="0"/>
              </a:rPr>
              <a:t>　</a:t>
            </a:r>
            <a:endParaRPr lang="en-US" altLang="ja-JP" sz="1400" dirty="0">
              <a:latin typeface="+mn-ea"/>
            </a:endParaRPr>
          </a:p>
          <a:p>
            <a:pPr algn="just"/>
            <a:r>
              <a:rPr lang="en-US" sz="1600" b="1" kern="100" dirty="0">
                <a:latin typeface="Century" panose="02040604050505020304" pitchFamily="18" charset="0"/>
                <a:ea typeface="ＭＳ 明朝" panose="02020609040205080304" pitchFamily="17" charset="-128"/>
                <a:cs typeface="Times New Roman" panose="02020603050405020304" pitchFamily="18" charset="0"/>
              </a:rPr>
              <a:t> </a:t>
            </a:r>
            <a:endParaRPr lang="ja-JP" altLang="en-US" sz="1600" b="1"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12" name="テキスト ボックス 11"/>
          <p:cNvSpPr txBox="1"/>
          <p:nvPr/>
        </p:nvSpPr>
        <p:spPr>
          <a:xfrm>
            <a:off x="5785658" y="6131396"/>
            <a:ext cx="4608022" cy="1131864"/>
          </a:xfrm>
          <a:prstGeom prst="rect">
            <a:avLst/>
          </a:prstGeom>
          <a:noFill/>
        </p:spPr>
        <p:txBody>
          <a:bodyPr wrap="square" lIns="104918" tIns="52459" rIns="104918" bIns="52459" rtlCol="0">
            <a:spAutoFit/>
          </a:bodyPr>
          <a:lstStyle/>
          <a:p>
            <a:pPr>
              <a:lnSpc>
                <a:spcPts val="1600"/>
              </a:lnSpc>
            </a:pPr>
            <a:r>
              <a:rPr lang="ja-JP" altLang="en-US" sz="1000" dirty="0">
                <a:latin typeface="+mn-ea"/>
              </a:rPr>
              <a:t>　美しい配色はたくさんの色を使うことでできるのではなく、ごく限られた色を使うことで達成できるという法則があります。今回は近い色や似たムードの組み合わせ、また明快なコントラストを持つ色の組み合わせなど、調和について考えます。</a:t>
            </a:r>
            <a:r>
              <a:rPr lang="ja-JP" altLang="en-US" sz="1000" dirty="0" smtClean="0">
                <a:latin typeface="+mn-ea"/>
              </a:rPr>
              <a:t>パターン</a:t>
            </a:r>
            <a:r>
              <a:rPr lang="ja-JP" altLang="en-US" sz="1000" dirty="0">
                <a:latin typeface="+mn-ea"/>
              </a:rPr>
              <a:t>別にトーナルカラーを使って比較します</a:t>
            </a:r>
            <a:r>
              <a:rPr lang="ja-JP" altLang="en-US" sz="1000" dirty="0" smtClean="0">
                <a:latin typeface="+mn-ea"/>
              </a:rPr>
              <a:t>。興味</a:t>
            </a:r>
            <a:r>
              <a:rPr lang="ja-JP" altLang="en-US" sz="1000" dirty="0">
                <a:latin typeface="+mn-ea"/>
              </a:rPr>
              <a:t>のある方</a:t>
            </a:r>
            <a:r>
              <a:rPr lang="ja-JP" altLang="en-US" sz="1000" dirty="0" smtClean="0">
                <a:latin typeface="+mn-ea"/>
              </a:rPr>
              <a:t>は是非参加して下さい。</a:t>
            </a:r>
            <a:endParaRPr lang="en-US" altLang="ja-JP" sz="1000" dirty="0" smtClean="0">
              <a:latin typeface="+mn-ea"/>
            </a:endParaRPr>
          </a:p>
          <a:p>
            <a:pPr>
              <a:lnSpc>
                <a:spcPts val="1600"/>
              </a:lnSpc>
            </a:pPr>
            <a:r>
              <a:rPr lang="ja-JP" altLang="en-US" sz="1000" dirty="0" smtClean="0">
                <a:latin typeface="+mn-ea"/>
              </a:rPr>
              <a:t>◆</a:t>
            </a:r>
            <a:r>
              <a:rPr lang="ja-JP" altLang="en-US" sz="1000" dirty="0">
                <a:latin typeface="+mn-ea"/>
              </a:rPr>
              <a:t>トーナルカラーは種類の</a:t>
            </a:r>
            <a:r>
              <a:rPr lang="ja-JP" altLang="en-US" sz="1000" dirty="0" smtClean="0">
                <a:latin typeface="+mn-ea"/>
              </a:rPr>
              <a:t>多い色紙です。</a:t>
            </a:r>
            <a:endParaRPr lang="en-US" altLang="ja-JP" sz="1000" dirty="0" smtClean="0">
              <a:latin typeface="+mn-ea"/>
            </a:endParaRPr>
          </a:p>
        </p:txBody>
      </p:sp>
      <p:sp>
        <p:nvSpPr>
          <p:cNvPr id="15" name="テキスト ボックス 14"/>
          <p:cNvSpPr txBox="1"/>
          <p:nvPr/>
        </p:nvSpPr>
        <p:spPr>
          <a:xfrm>
            <a:off x="360363" y="283837"/>
            <a:ext cx="4689929" cy="2362971"/>
          </a:xfrm>
          <a:prstGeom prst="rect">
            <a:avLst/>
          </a:prstGeom>
          <a:noFill/>
        </p:spPr>
        <p:txBody>
          <a:bodyPr wrap="square" lIns="104918" tIns="52459" rIns="104918" bIns="52459" rtlCol="0">
            <a:spAutoFit/>
          </a:bodyPr>
          <a:lstStyle/>
          <a:p>
            <a:pPr>
              <a:lnSpc>
                <a:spcPts val="1600"/>
              </a:lnSpc>
            </a:pPr>
            <a:r>
              <a:rPr lang="zh-CN" altLang="en-US" sz="1000" dirty="0">
                <a:latin typeface="ＭＳ Ｐゴシック" panose="020B0600070205080204" pitchFamily="50" charset="-128"/>
                <a:ea typeface="ＭＳ Ｐゴシック" panose="020B0600070205080204" pitchFamily="50" charset="-128"/>
              </a:rPr>
              <a:t>⑥　行　程　：初日＝</a:t>
            </a:r>
            <a:r>
              <a:rPr lang="zh-CN" altLang="en-US" sz="1000" dirty="0" smtClean="0">
                <a:latin typeface="ＭＳ Ｐゴシック" panose="020B0600070205080204" pitchFamily="50" charset="-128"/>
                <a:ea typeface="ＭＳ Ｐゴシック" panose="020B0600070205080204" pitchFamily="50" charset="-128"/>
              </a:rPr>
              <a:t>横浜</a:t>
            </a:r>
            <a:r>
              <a:rPr lang="en-US" altLang="ja-JP" sz="1000" dirty="0" smtClean="0">
                <a:latin typeface="ＭＳ Ｐゴシック" panose="020B0600070205080204" pitchFamily="50" charset="-128"/>
                <a:ea typeface="ＭＳ Ｐゴシック" panose="020B0600070205080204" pitchFamily="50" charset="-128"/>
              </a:rPr>
              <a:t>7</a:t>
            </a:r>
            <a:r>
              <a:rPr lang="zh-CN" altLang="en-US" sz="1000" dirty="0" smtClean="0">
                <a:latin typeface="ＭＳ Ｐゴシック" panose="020B0600070205080204" pitchFamily="50" charset="-128"/>
                <a:ea typeface="ＭＳ Ｐゴシック" panose="020B0600070205080204" pitchFamily="50" charset="-128"/>
              </a:rPr>
              <a:t>：</a:t>
            </a:r>
            <a:r>
              <a:rPr lang="en-US" altLang="ja-JP" sz="1000" dirty="0" smtClean="0">
                <a:latin typeface="ＭＳ Ｐゴシック" panose="020B0600070205080204" pitchFamily="50" charset="-128"/>
                <a:ea typeface="ＭＳ Ｐゴシック" panose="020B0600070205080204" pitchFamily="50" charset="-128"/>
              </a:rPr>
              <a:t>15</a:t>
            </a:r>
            <a:r>
              <a:rPr lang="zh-CN" altLang="en-US" sz="1000" dirty="0" smtClean="0">
                <a:latin typeface="ＭＳ Ｐゴシック" panose="020B0600070205080204" pitchFamily="50" charset="-128"/>
                <a:ea typeface="ＭＳ Ｐゴシック" panose="020B0600070205080204" pitchFamily="50" charset="-128"/>
              </a:rPr>
              <a:t>出発</a:t>
            </a:r>
            <a:r>
              <a:rPr lang="zh-CN" altLang="en-US" sz="1000" dirty="0">
                <a:latin typeface="ＭＳ Ｐゴシック" panose="020B0600070205080204" pitchFamily="50" charset="-128"/>
                <a:ea typeface="ＭＳ Ｐゴシック" panose="020B0600070205080204" pitchFamily="50" charset="-128"/>
              </a:rPr>
              <a:t>⇒（第三京浜）⇒（関越～上越）</a:t>
            </a:r>
            <a:r>
              <a:rPr lang="zh-CN" altLang="en-US" sz="1000" dirty="0" smtClean="0">
                <a:latin typeface="ＭＳ Ｐゴシック" panose="020B0600070205080204" pitchFamily="50" charset="-128"/>
                <a:ea typeface="ＭＳ Ｐゴシック" panose="020B0600070205080204" pitchFamily="50" charset="-128"/>
              </a:rPr>
              <a:t>⇒</a:t>
            </a:r>
            <a:r>
              <a:rPr lang="en-US" altLang="ja-JP" sz="1000" dirty="0" smtClean="0">
                <a:latin typeface="ＭＳ Ｐゴシック" panose="020B0600070205080204" pitchFamily="50" charset="-128"/>
                <a:ea typeface="ＭＳ Ｐゴシック" panose="020B0600070205080204" pitchFamily="50" charset="-128"/>
              </a:rPr>
              <a:t>12</a:t>
            </a:r>
            <a:r>
              <a:rPr lang="zh-CN" altLang="en-US" sz="1000" dirty="0" smtClean="0">
                <a:latin typeface="ＭＳ Ｐゴシック" panose="020B0600070205080204" pitchFamily="50" charset="-128"/>
                <a:ea typeface="ＭＳ Ｐゴシック" panose="020B0600070205080204" pitchFamily="50" charset="-128"/>
              </a:rPr>
              <a:t>：</a:t>
            </a:r>
            <a:r>
              <a:rPr lang="en-US" altLang="ja-JP" sz="1000" dirty="0" smtClean="0">
                <a:latin typeface="ＭＳ Ｐゴシック" panose="020B0600070205080204" pitchFamily="50" charset="-128"/>
                <a:ea typeface="ＭＳ Ｐゴシック" panose="020B0600070205080204" pitchFamily="50" charset="-128"/>
              </a:rPr>
              <a:t>00</a:t>
            </a:r>
            <a:endParaRPr lang="en-US" altLang="zh-CN" sz="1000" dirty="0">
              <a:latin typeface="ＭＳ Ｐゴシック" panose="020B0600070205080204" pitchFamily="50" charset="-128"/>
              <a:ea typeface="ＭＳ Ｐゴシック" panose="020B0600070205080204" pitchFamily="50" charset="-128"/>
            </a:endParaRPr>
          </a:p>
          <a:p>
            <a:pPr>
              <a:lnSpc>
                <a:spcPts val="1600"/>
              </a:lnSpc>
            </a:pPr>
            <a:r>
              <a:rPr lang="ja-JP" altLang="en-US" sz="1000" dirty="0">
                <a:latin typeface="ＭＳ Ｐゴシック" panose="020B0600070205080204" pitchFamily="50" charset="-128"/>
              </a:rPr>
              <a:t>　　　　　　　　</a:t>
            </a:r>
            <a:r>
              <a:rPr lang="zh-CN" altLang="en-US" sz="1000" dirty="0">
                <a:latin typeface="ＭＳ Ｐゴシック" panose="020B0600070205080204" pitchFamily="50" charset="-128"/>
                <a:ea typeface="ＭＳ Ｐゴシック" panose="020B0600070205080204" pitchFamily="50" charset="-128"/>
              </a:rPr>
              <a:t>戸倉上山田温泉到着</a:t>
            </a:r>
            <a:r>
              <a:rPr lang="zh-CN" altLang="en-US" sz="1000" dirty="0" smtClean="0">
                <a:latin typeface="ＭＳ Ｐゴシック" panose="020B0600070205080204" pitchFamily="50" charset="-128"/>
                <a:ea typeface="ＭＳ Ｐゴシック" panose="020B0600070205080204" pitchFamily="50" charset="-128"/>
              </a:rPr>
              <a:t>⇒</a:t>
            </a:r>
            <a:r>
              <a:rPr lang="en-US" altLang="ja-JP" sz="1000" dirty="0" smtClean="0">
                <a:latin typeface="+mn-ea"/>
              </a:rPr>
              <a:t>※</a:t>
            </a:r>
            <a:r>
              <a:rPr lang="ja-JP" altLang="en-US" sz="1000" dirty="0">
                <a:latin typeface="+mn-ea"/>
              </a:rPr>
              <a:t>棚田で約４時間のスケッチ、講評　</a:t>
            </a:r>
            <a:endParaRPr lang="en-US" altLang="ja-JP" sz="1000" dirty="0" smtClean="0">
              <a:latin typeface="+mn-ea"/>
            </a:endParaRPr>
          </a:p>
          <a:p>
            <a:pPr>
              <a:lnSpc>
                <a:spcPts val="1600"/>
              </a:lnSpc>
            </a:pPr>
            <a:r>
              <a:rPr lang="ja-JP" altLang="en-US" sz="1000" dirty="0">
                <a:latin typeface="+mn-ea"/>
              </a:rPr>
              <a:t>　</a:t>
            </a:r>
            <a:r>
              <a:rPr lang="ja-JP" altLang="en-US" sz="1000" dirty="0" smtClean="0">
                <a:latin typeface="+mn-ea"/>
              </a:rPr>
              <a:t>　　　　　　　温泉</a:t>
            </a:r>
            <a:r>
              <a:rPr lang="ja-JP" altLang="en-US" sz="1000" dirty="0">
                <a:latin typeface="+mn-ea"/>
              </a:rPr>
              <a:t>旅館「荻原館」に</a:t>
            </a:r>
            <a:r>
              <a:rPr lang="ja-JP" altLang="en-US" sz="1000" dirty="0" smtClean="0">
                <a:latin typeface="+mn-ea"/>
              </a:rPr>
              <a:t>は</a:t>
            </a:r>
            <a:r>
              <a:rPr lang="en-US" altLang="ja-JP" sz="1000" dirty="0" smtClean="0">
                <a:latin typeface="+mn-ea"/>
              </a:rPr>
              <a:t>17</a:t>
            </a:r>
            <a:r>
              <a:rPr lang="ja-JP" altLang="en-US" sz="1000" dirty="0" smtClean="0">
                <a:latin typeface="+mn-ea"/>
              </a:rPr>
              <a:t>：</a:t>
            </a:r>
            <a:r>
              <a:rPr lang="en-US" altLang="ja-JP" sz="1000" dirty="0" smtClean="0">
                <a:latin typeface="+mn-ea"/>
              </a:rPr>
              <a:t>30</a:t>
            </a:r>
            <a:r>
              <a:rPr lang="ja-JP" altLang="en-US" sz="1000" dirty="0" smtClean="0">
                <a:latin typeface="+mn-ea"/>
              </a:rPr>
              <a:t>の予定</a:t>
            </a:r>
            <a:endParaRPr lang="en-US" altLang="ja-JP" sz="1000" dirty="0">
              <a:latin typeface="+mn-ea"/>
            </a:endParaRPr>
          </a:p>
          <a:p>
            <a:pPr>
              <a:lnSpc>
                <a:spcPts val="1600"/>
              </a:lnSpc>
            </a:pPr>
            <a:r>
              <a:rPr lang="ja-JP" altLang="en-US" sz="1000" dirty="0">
                <a:latin typeface="+mn-ea"/>
              </a:rPr>
              <a:t>　　　　　　　　翌日＝</a:t>
            </a:r>
            <a:r>
              <a:rPr lang="ja-JP" altLang="en-US" sz="1000" dirty="0" smtClean="0">
                <a:latin typeface="+mn-ea"/>
              </a:rPr>
              <a:t>宿</a:t>
            </a:r>
            <a:r>
              <a:rPr lang="en-US" altLang="ja-JP" sz="1000" dirty="0" smtClean="0">
                <a:latin typeface="+mn-ea"/>
              </a:rPr>
              <a:t>8</a:t>
            </a:r>
            <a:r>
              <a:rPr lang="ja-JP" altLang="en-US" sz="1000" dirty="0" smtClean="0">
                <a:latin typeface="+mn-ea"/>
              </a:rPr>
              <a:t>：</a:t>
            </a:r>
            <a:r>
              <a:rPr lang="en-US" altLang="ja-JP" sz="1000" dirty="0" smtClean="0">
                <a:latin typeface="+mn-ea"/>
              </a:rPr>
              <a:t>30</a:t>
            </a:r>
            <a:r>
              <a:rPr lang="ja-JP" altLang="en-US" sz="1000" dirty="0" smtClean="0">
                <a:latin typeface="+mn-ea"/>
              </a:rPr>
              <a:t>出発</a:t>
            </a:r>
            <a:r>
              <a:rPr lang="ja-JP" altLang="en-US" sz="1000" dirty="0">
                <a:latin typeface="+mn-ea"/>
              </a:rPr>
              <a:t>⇒荒砥</a:t>
            </a:r>
            <a:r>
              <a:rPr lang="ja-JP" altLang="en-US" sz="1000" dirty="0" smtClean="0">
                <a:latin typeface="+mn-ea"/>
              </a:rPr>
              <a:t>城</a:t>
            </a:r>
            <a:r>
              <a:rPr lang="en-US" altLang="ja-JP" sz="1000" dirty="0" smtClean="0">
                <a:latin typeface="+mn-ea"/>
              </a:rPr>
              <a:t>9</a:t>
            </a:r>
            <a:r>
              <a:rPr lang="ja-JP" altLang="en-US" sz="1000" dirty="0" smtClean="0">
                <a:latin typeface="+mn-ea"/>
              </a:rPr>
              <a:t>：</a:t>
            </a:r>
            <a:r>
              <a:rPr lang="en-US" altLang="ja-JP" sz="1000" dirty="0" smtClean="0">
                <a:latin typeface="+mn-ea"/>
              </a:rPr>
              <a:t>00</a:t>
            </a:r>
            <a:r>
              <a:rPr lang="ja-JP" altLang="en-US" sz="1000" dirty="0" smtClean="0">
                <a:latin typeface="+mn-ea"/>
              </a:rPr>
              <a:t>着⇒</a:t>
            </a:r>
            <a:r>
              <a:rPr lang="ja-JP" altLang="en-US" sz="1000" dirty="0">
                <a:latin typeface="+mn-ea"/>
              </a:rPr>
              <a:t>あんずの里物産館⇒（上越</a:t>
            </a:r>
            <a:r>
              <a:rPr lang="ja-JP" altLang="en-US" sz="1000" dirty="0" smtClean="0">
                <a:latin typeface="+mn-ea"/>
              </a:rPr>
              <a:t>～</a:t>
            </a:r>
            <a:endParaRPr lang="en-US" altLang="ja-JP" sz="1000" dirty="0" smtClean="0">
              <a:latin typeface="+mn-ea"/>
            </a:endParaRPr>
          </a:p>
          <a:p>
            <a:pPr>
              <a:lnSpc>
                <a:spcPts val="1600"/>
              </a:lnSpc>
            </a:pPr>
            <a:r>
              <a:rPr lang="ja-JP" altLang="en-US" sz="1000" dirty="0">
                <a:latin typeface="+mn-ea"/>
              </a:rPr>
              <a:t>　</a:t>
            </a:r>
            <a:r>
              <a:rPr lang="ja-JP" altLang="en-US" sz="1000" dirty="0" smtClean="0">
                <a:latin typeface="+mn-ea"/>
              </a:rPr>
              <a:t>　　　　　　　関</a:t>
            </a:r>
            <a:r>
              <a:rPr lang="ja-JP" altLang="en-US" sz="1000" dirty="0">
                <a:latin typeface="+mn-ea"/>
              </a:rPr>
              <a:t>越）⇒</a:t>
            </a:r>
            <a:r>
              <a:rPr lang="ja-JP" altLang="en-US" sz="1000" dirty="0" smtClean="0">
                <a:latin typeface="+mn-ea"/>
              </a:rPr>
              <a:t>横浜</a:t>
            </a:r>
            <a:r>
              <a:rPr lang="en-US" altLang="ja-JP" sz="1000" dirty="0" smtClean="0">
                <a:latin typeface="+mn-ea"/>
              </a:rPr>
              <a:t>19</a:t>
            </a:r>
            <a:r>
              <a:rPr lang="ja-JP" altLang="en-US" sz="1000" dirty="0" smtClean="0">
                <a:latin typeface="+mn-ea"/>
              </a:rPr>
              <a:t>：</a:t>
            </a:r>
            <a:r>
              <a:rPr lang="en-US" altLang="ja-JP" sz="1000" dirty="0" smtClean="0">
                <a:latin typeface="+mn-ea"/>
              </a:rPr>
              <a:t>00</a:t>
            </a:r>
            <a:r>
              <a:rPr lang="ja-JP" altLang="en-US" sz="1000" dirty="0" smtClean="0">
                <a:latin typeface="+mn-ea"/>
              </a:rPr>
              <a:t>予定</a:t>
            </a:r>
            <a:endParaRPr lang="en-US" altLang="ja-JP" sz="1000" dirty="0">
              <a:latin typeface="+mn-ea"/>
            </a:endParaRPr>
          </a:p>
          <a:p>
            <a:pPr>
              <a:lnSpc>
                <a:spcPts val="1600"/>
              </a:lnSpc>
            </a:pPr>
            <a:r>
              <a:rPr lang="ja-JP" altLang="en-US" sz="1000" dirty="0">
                <a:latin typeface="+mn-ea"/>
              </a:rPr>
              <a:t>　　　　　　　　</a:t>
            </a:r>
            <a:r>
              <a:rPr lang="en-US" altLang="ja-JP" sz="1000" dirty="0">
                <a:latin typeface="+mn-ea"/>
              </a:rPr>
              <a:t>※</a:t>
            </a:r>
            <a:r>
              <a:rPr lang="ja-JP" altLang="en-US" sz="1000" dirty="0">
                <a:latin typeface="+mn-ea"/>
              </a:rPr>
              <a:t>善光寺平一望の城山で</a:t>
            </a:r>
            <a:r>
              <a:rPr lang="ja-JP" altLang="en-US" sz="1000" dirty="0" smtClean="0">
                <a:latin typeface="+mn-ea"/>
              </a:rPr>
              <a:t>約</a:t>
            </a:r>
            <a:r>
              <a:rPr lang="en-US" altLang="ja-JP" sz="1000" dirty="0" smtClean="0">
                <a:latin typeface="+mn-ea"/>
              </a:rPr>
              <a:t>4</a:t>
            </a:r>
            <a:r>
              <a:rPr lang="ja-JP" altLang="en-US" sz="1000" dirty="0" smtClean="0">
                <a:latin typeface="+mn-ea"/>
              </a:rPr>
              <a:t>時間のスケッチ</a:t>
            </a:r>
            <a:r>
              <a:rPr lang="ja-JP" altLang="en-US" sz="1000" dirty="0">
                <a:latin typeface="+mn-ea"/>
              </a:rPr>
              <a:t>。この後、新鮮な</a:t>
            </a:r>
            <a:r>
              <a:rPr lang="ja-JP" altLang="en-US" sz="1000" dirty="0" smtClean="0">
                <a:latin typeface="+mn-ea"/>
              </a:rPr>
              <a:t>農産物</a:t>
            </a:r>
            <a:endParaRPr lang="en-US" altLang="ja-JP" sz="1000" dirty="0" smtClean="0">
              <a:latin typeface="+mn-ea"/>
            </a:endParaRPr>
          </a:p>
          <a:p>
            <a:pPr>
              <a:lnSpc>
                <a:spcPts val="1600"/>
              </a:lnSpc>
            </a:pPr>
            <a:r>
              <a:rPr lang="ja-JP" altLang="en-US" sz="1000" dirty="0">
                <a:latin typeface="+mn-ea"/>
              </a:rPr>
              <a:t>　</a:t>
            </a:r>
            <a:r>
              <a:rPr lang="ja-JP" altLang="en-US" sz="1000" dirty="0" smtClean="0">
                <a:latin typeface="+mn-ea"/>
              </a:rPr>
              <a:t>　　　　　　　や</a:t>
            </a:r>
            <a:r>
              <a:rPr lang="ja-JP" altLang="en-US" sz="1000" dirty="0">
                <a:latin typeface="+mn-ea"/>
              </a:rPr>
              <a:t>あんず製品の物産館へ</a:t>
            </a:r>
            <a:endParaRPr lang="en-US" altLang="ja-JP" sz="1000" dirty="0">
              <a:latin typeface="+mn-ea"/>
            </a:endParaRPr>
          </a:p>
          <a:p>
            <a:pPr>
              <a:lnSpc>
                <a:spcPts val="1600"/>
              </a:lnSpc>
            </a:pPr>
            <a:r>
              <a:rPr lang="ja-JP" altLang="en-US" sz="1000" dirty="0" smtClean="0">
                <a:latin typeface="+mn-ea"/>
              </a:rPr>
              <a:t>⑦　講</a:t>
            </a:r>
            <a:r>
              <a:rPr lang="ja-JP" altLang="en-US" sz="1000" dirty="0">
                <a:latin typeface="+mn-ea"/>
              </a:rPr>
              <a:t>　師　：山本　靖久</a:t>
            </a:r>
            <a:r>
              <a:rPr lang="ja-JP" altLang="en-US" sz="1000" dirty="0" smtClean="0">
                <a:latin typeface="+mn-ea"/>
              </a:rPr>
              <a:t>先生　（武蔵野美術</a:t>
            </a:r>
            <a:r>
              <a:rPr lang="ja-JP" altLang="en-US" sz="1000" dirty="0">
                <a:latin typeface="+mn-ea"/>
              </a:rPr>
              <a:t>大学教授・主体美術</a:t>
            </a:r>
            <a:r>
              <a:rPr lang="ja-JP" altLang="en-US" sz="1000" dirty="0" smtClean="0">
                <a:latin typeface="+mn-ea"/>
              </a:rPr>
              <a:t>協会）</a:t>
            </a:r>
            <a:endParaRPr lang="en-US" altLang="ja-JP" sz="1000" dirty="0" smtClean="0">
              <a:latin typeface="+mn-ea"/>
            </a:endParaRPr>
          </a:p>
          <a:p>
            <a:pPr>
              <a:lnSpc>
                <a:spcPts val="1600"/>
              </a:lnSpc>
            </a:pPr>
            <a:r>
              <a:rPr lang="zh-CN" altLang="en-US" sz="1000" dirty="0">
                <a:latin typeface="ＭＳ Ｐゴシック" panose="020B0600070205080204" pitchFamily="50" charset="-128"/>
                <a:ea typeface="ＭＳ Ｐゴシック" panose="020B0600070205080204" pitchFamily="50" charset="-128"/>
              </a:rPr>
              <a:t>⑧　募　集　</a:t>
            </a:r>
            <a:r>
              <a:rPr lang="zh-CN" altLang="en-US" sz="1000" dirty="0" smtClean="0">
                <a:latin typeface="ＭＳ Ｐゴシック" panose="020B0600070205080204" pitchFamily="50" charset="-128"/>
                <a:ea typeface="ＭＳ Ｐゴシック" panose="020B0600070205080204" pitchFamily="50" charset="-128"/>
              </a:rPr>
              <a:t>：</a:t>
            </a:r>
            <a:r>
              <a:rPr lang="en-US" altLang="ja-JP" sz="1000" dirty="0" smtClean="0">
                <a:latin typeface="ＭＳ Ｐゴシック" panose="020B0600070205080204" pitchFamily="50" charset="-128"/>
                <a:ea typeface="ＭＳ Ｐゴシック" panose="020B0600070205080204" pitchFamily="50" charset="-128"/>
              </a:rPr>
              <a:t>44</a:t>
            </a:r>
            <a:r>
              <a:rPr lang="ja-JP" altLang="en-US" sz="1000" dirty="0" smtClean="0">
                <a:latin typeface="ＭＳ Ｐゴシック" panose="020B0600070205080204" pitchFamily="50" charset="-128"/>
                <a:ea typeface="ＭＳ Ｐゴシック" panose="020B0600070205080204" pitchFamily="50" charset="-128"/>
              </a:rPr>
              <a:t>名　</a:t>
            </a:r>
            <a:r>
              <a:rPr lang="zh-CN" altLang="en-US" sz="1000" dirty="0" smtClean="0">
                <a:latin typeface="ＭＳ Ｐゴシック" panose="020B0600070205080204" pitchFamily="50" charset="-128"/>
                <a:ea typeface="ＭＳ Ｐゴシック" panose="020B0600070205080204" pitchFamily="50" charset="-128"/>
              </a:rPr>
              <a:t>（</a:t>
            </a:r>
            <a:r>
              <a:rPr lang="zh-CN" altLang="en-US" sz="1000" dirty="0">
                <a:latin typeface="ＭＳ Ｐゴシック" panose="020B0600070205080204" pitchFamily="50" charset="-128"/>
                <a:ea typeface="ＭＳ Ｐゴシック" panose="020B0600070205080204" pitchFamily="50" charset="-128"/>
              </a:rPr>
              <a:t>最少</a:t>
            </a:r>
            <a:r>
              <a:rPr lang="zh-CN" altLang="en-US" sz="1000" dirty="0" smtClean="0">
                <a:latin typeface="ＭＳ Ｐゴシック" panose="020B0600070205080204" pitchFamily="50" charset="-128"/>
                <a:ea typeface="ＭＳ Ｐゴシック" panose="020B0600070205080204" pitchFamily="50" charset="-128"/>
              </a:rPr>
              <a:t>催行</a:t>
            </a:r>
            <a:r>
              <a:rPr lang="ja-JP" altLang="en-US" sz="1000" dirty="0" smtClean="0">
                <a:latin typeface="ＭＳ Ｐゴシック" panose="020B0600070205080204" pitchFamily="50" charset="-128"/>
                <a:ea typeface="ＭＳ Ｐゴシック" panose="020B0600070205080204" pitchFamily="50" charset="-128"/>
              </a:rPr>
              <a:t>　</a:t>
            </a:r>
            <a:r>
              <a:rPr lang="en-US" altLang="ja-JP" sz="1000" dirty="0" smtClean="0">
                <a:latin typeface="ＭＳ Ｐゴシック" panose="020B0600070205080204" pitchFamily="50" charset="-128"/>
                <a:ea typeface="ＭＳ Ｐゴシック" panose="020B0600070205080204" pitchFamily="50" charset="-128"/>
              </a:rPr>
              <a:t>31</a:t>
            </a:r>
            <a:r>
              <a:rPr lang="ja-JP" altLang="en-US" sz="1000" dirty="0" smtClean="0">
                <a:latin typeface="ＭＳ Ｐゴシック" panose="020B0600070205080204" pitchFamily="50" charset="-128"/>
                <a:ea typeface="ＭＳ Ｐゴシック" panose="020B0600070205080204" pitchFamily="50" charset="-128"/>
              </a:rPr>
              <a:t>名</a:t>
            </a:r>
            <a:r>
              <a:rPr lang="zh-CN" altLang="en-US" sz="1000" dirty="0" smtClean="0">
                <a:latin typeface="ＭＳ Ｐゴシック" panose="020B0600070205080204" pitchFamily="50" charset="-128"/>
                <a:ea typeface="ＭＳ Ｐゴシック" panose="020B0600070205080204" pitchFamily="50" charset="-128"/>
              </a:rPr>
              <a:t>）</a:t>
            </a:r>
            <a:endParaRPr lang="en-US" altLang="zh-CN" sz="1000" dirty="0" smtClean="0">
              <a:latin typeface="ＭＳ Ｐゴシック" panose="020B0600070205080204" pitchFamily="50" charset="-128"/>
              <a:ea typeface="ＭＳ Ｐゴシック" panose="020B0600070205080204" pitchFamily="50" charset="-128"/>
            </a:endParaRPr>
          </a:p>
          <a:p>
            <a:pPr>
              <a:lnSpc>
                <a:spcPts val="1600"/>
              </a:lnSpc>
            </a:pPr>
            <a:r>
              <a:rPr lang="ja-JP" altLang="en-US" sz="1000" dirty="0">
                <a:latin typeface="+mn-ea"/>
              </a:rPr>
              <a:t>⑨　会　費　：</a:t>
            </a:r>
            <a:r>
              <a:rPr lang="ja-JP" altLang="en-US" sz="1000" dirty="0" smtClean="0">
                <a:latin typeface="+mn-ea"/>
              </a:rPr>
              <a:t>会員　</a:t>
            </a:r>
            <a:r>
              <a:rPr lang="en-US" altLang="ja-JP" sz="1000" dirty="0" smtClean="0">
                <a:latin typeface="+mn-ea"/>
              </a:rPr>
              <a:t>28,000</a:t>
            </a:r>
            <a:r>
              <a:rPr lang="ja-JP" altLang="en-US" sz="1000" dirty="0" smtClean="0">
                <a:latin typeface="+mn-ea"/>
              </a:rPr>
              <a:t>円</a:t>
            </a:r>
            <a:r>
              <a:rPr lang="ja-JP" altLang="en-US" sz="1000" dirty="0">
                <a:latin typeface="+mn-ea"/>
              </a:rPr>
              <a:t>　</a:t>
            </a:r>
            <a:r>
              <a:rPr lang="ja-JP" altLang="en-US" sz="1000" dirty="0" smtClean="0">
                <a:latin typeface="+mn-ea"/>
              </a:rPr>
              <a:t>　　一般　</a:t>
            </a:r>
            <a:r>
              <a:rPr lang="en-US" altLang="ja-JP" sz="1000" dirty="0" smtClean="0">
                <a:latin typeface="+mn-ea"/>
              </a:rPr>
              <a:t>34,000</a:t>
            </a:r>
            <a:r>
              <a:rPr lang="ja-JP" altLang="en-US" sz="1000" dirty="0" smtClean="0">
                <a:latin typeface="+mn-ea"/>
              </a:rPr>
              <a:t>円</a:t>
            </a:r>
            <a:endParaRPr lang="en-US" altLang="ja-JP" sz="1000" dirty="0" smtClean="0">
              <a:latin typeface="+mn-ea"/>
            </a:endParaRPr>
          </a:p>
          <a:p>
            <a:pPr>
              <a:lnSpc>
                <a:spcPts val="1600"/>
              </a:lnSpc>
            </a:pPr>
            <a:r>
              <a:rPr lang="ja-JP" altLang="en-US" sz="1000" dirty="0">
                <a:latin typeface="+mn-ea"/>
              </a:rPr>
              <a:t>　　　　　　　　</a:t>
            </a:r>
            <a:r>
              <a:rPr lang="ja-JP" altLang="en-US" sz="1000" dirty="0" smtClean="0">
                <a:latin typeface="+mn-ea"/>
              </a:rPr>
              <a:t>（</a:t>
            </a:r>
            <a:r>
              <a:rPr lang="ja-JP" altLang="en-US" sz="900" dirty="0" smtClean="0">
                <a:latin typeface="+mn-ea"/>
              </a:rPr>
              <a:t>昼食２回と１泊２食付の宿泊代、お茶・お菓子代、傷害保険料を含みます</a:t>
            </a:r>
            <a:r>
              <a:rPr lang="ja-JP" altLang="en-US" sz="1000" dirty="0" smtClean="0">
                <a:latin typeface="+mn-ea"/>
              </a:rPr>
              <a:t>）</a:t>
            </a:r>
            <a:endParaRPr lang="en-US" altLang="ja-JP" sz="1000" dirty="0" smtClean="0">
              <a:latin typeface="+mn-ea"/>
            </a:endParaRPr>
          </a:p>
        </p:txBody>
      </p:sp>
      <p:sp>
        <p:nvSpPr>
          <p:cNvPr id="16" name="テキスト ボックス 15"/>
          <p:cNvSpPr txBox="1"/>
          <p:nvPr/>
        </p:nvSpPr>
        <p:spPr>
          <a:xfrm>
            <a:off x="360363" y="3394392"/>
            <a:ext cx="4535487" cy="3799261"/>
          </a:xfrm>
          <a:prstGeom prst="rect">
            <a:avLst/>
          </a:prstGeom>
          <a:noFill/>
        </p:spPr>
        <p:txBody>
          <a:bodyPr wrap="square" lIns="104918" tIns="52459" rIns="104918" bIns="52459" rtlCol="0">
            <a:spAutoFit/>
          </a:bodyPr>
          <a:lstStyle/>
          <a:p>
            <a:pPr>
              <a:lnSpc>
                <a:spcPts val="1600"/>
              </a:lnSpc>
            </a:pPr>
            <a:r>
              <a:rPr lang="ja-JP" altLang="en-US" sz="1000" dirty="0" smtClean="0">
                <a:latin typeface="+mn-ea"/>
              </a:rPr>
              <a:t>　</a:t>
            </a:r>
            <a:r>
              <a:rPr lang="ja-JP" altLang="en-US" sz="1000" dirty="0">
                <a:latin typeface="+mn-ea"/>
              </a:rPr>
              <a:t>「髪の毛を一本一本描いているのに不自然な頭部</a:t>
            </a:r>
            <a:r>
              <a:rPr lang="ja-JP" altLang="en-US" sz="1000" dirty="0" smtClean="0">
                <a:latin typeface="+mn-ea"/>
              </a:rPr>
              <a:t>」、「</a:t>
            </a:r>
            <a:r>
              <a:rPr lang="ja-JP" altLang="en-US" sz="1000" dirty="0">
                <a:latin typeface="+mn-ea"/>
              </a:rPr>
              <a:t>鼻の穴まで描いているのに違和感のある顔・・</a:t>
            </a:r>
            <a:r>
              <a:rPr lang="ja-JP" altLang="en-US" sz="1000" dirty="0" smtClean="0">
                <a:latin typeface="+mn-ea"/>
              </a:rPr>
              <a:t>」など、顔</a:t>
            </a:r>
            <a:r>
              <a:rPr lang="ja-JP" altLang="en-US" sz="1000" dirty="0">
                <a:latin typeface="+mn-ea"/>
              </a:rPr>
              <a:t>を含めた頭部全体の描画に苦手意識を持たれている方は多いと思います</a:t>
            </a:r>
            <a:r>
              <a:rPr lang="ja-JP" altLang="en-US" sz="1000" dirty="0" smtClean="0">
                <a:latin typeface="+mn-ea"/>
              </a:rPr>
              <a:t>。この</a:t>
            </a:r>
            <a:r>
              <a:rPr lang="ja-JP" altLang="en-US" sz="1000" dirty="0">
                <a:latin typeface="+mn-ea"/>
              </a:rPr>
              <a:t>講座では頭部全体の描画に必要不可欠な基本構造のおさらい</a:t>
            </a:r>
            <a:r>
              <a:rPr lang="ja-JP" altLang="en-US" sz="1000" dirty="0" smtClean="0">
                <a:latin typeface="+mn-ea"/>
              </a:rPr>
              <a:t>を初めに行い、その後に肌</a:t>
            </a:r>
            <a:r>
              <a:rPr lang="ja-JP" altLang="en-US" sz="1000" dirty="0">
                <a:latin typeface="+mn-ea"/>
              </a:rPr>
              <a:t>の色や</a:t>
            </a:r>
            <a:r>
              <a:rPr lang="ja-JP" altLang="en-US" sz="1000" dirty="0" smtClean="0">
                <a:latin typeface="+mn-ea"/>
              </a:rPr>
              <a:t>質感と各パーツ</a:t>
            </a:r>
            <a:r>
              <a:rPr lang="ja-JP" altLang="en-US" sz="1000" dirty="0">
                <a:latin typeface="+mn-ea"/>
              </a:rPr>
              <a:t>の</a:t>
            </a:r>
            <a:r>
              <a:rPr lang="ja-JP" altLang="en-US" sz="1000" dirty="0" smtClean="0">
                <a:latin typeface="+mn-ea"/>
              </a:rPr>
              <a:t>表現で是非</a:t>
            </a:r>
            <a:r>
              <a:rPr lang="ja-JP" altLang="en-US" sz="1000" dirty="0">
                <a:latin typeface="+mn-ea"/>
              </a:rPr>
              <a:t>、</a:t>
            </a:r>
            <a:r>
              <a:rPr lang="ja-JP" altLang="en-US" sz="1000" dirty="0" smtClean="0">
                <a:latin typeface="+mn-ea"/>
              </a:rPr>
              <a:t>覚えて</a:t>
            </a:r>
            <a:r>
              <a:rPr lang="ja-JP" altLang="en-US" sz="1000" dirty="0">
                <a:latin typeface="+mn-ea"/>
              </a:rPr>
              <a:t>もらいたい描画のポイントを資料をもとに実習します。</a:t>
            </a:r>
          </a:p>
          <a:p>
            <a:pPr>
              <a:lnSpc>
                <a:spcPts val="1600"/>
              </a:lnSpc>
            </a:pPr>
            <a:endParaRPr lang="en-US" altLang="ja-JP" sz="1000" dirty="0">
              <a:latin typeface="+mn-ea"/>
            </a:endParaRPr>
          </a:p>
          <a:p>
            <a:pPr>
              <a:lnSpc>
                <a:spcPts val="1600"/>
              </a:lnSpc>
            </a:pPr>
            <a:r>
              <a:rPr lang="ja-JP" altLang="en-US" sz="1000" dirty="0" smtClean="0">
                <a:latin typeface="+mn-ea"/>
              </a:rPr>
              <a:t>①　月</a:t>
            </a:r>
            <a:r>
              <a:rPr lang="ja-JP" altLang="en-US" sz="1000" dirty="0">
                <a:latin typeface="+mn-ea"/>
              </a:rPr>
              <a:t>　日　：平成</a:t>
            </a:r>
            <a:r>
              <a:rPr lang="en-US" altLang="ja-JP" sz="1000" dirty="0">
                <a:latin typeface="+mn-ea"/>
              </a:rPr>
              <a:t>30</a:t>
            </a:r>
            <a:r>
              <a:rPr lang="ja-JP" altLang="en-US" sz="1000" dirty="0" smtClean="0">
                <a:latin typeface="+mn-ea"/>
              </a:rPr>
              <a:t>年</a:t>
            </a:r>
            <a:r>
              <a:rPr lang="en-US" altLang="ja-JP" sz="1000" dirty="0" smtClean="0">
                <a:latin typeface="+mn-ea"/>
              </a:rPr>
              <a:t>6</a:t>
            </a:r>
            <a:r>
              <a:rPr lang="ja-JP" altLang="en-US" sz="1000" dirty="0" smtClean="0">
                <a:latin typeface="+mn-ea"/>
              </a:rPr>
              <a:t>月</a:t>
            </a:r>
            <a:r>
              <a:rPr lang="en-US" altLang="ja-JP" sz="1000" dirty="0" smtClean="0">
                <a:latin typeface="+mn-ea"/>
              </a:rPr>
              <a:t>6</a:t>
            </a:r>
            <a:r>
              <a:rPr lang="ja-JP" altLang="en-US" sz="1000" dirty="0" smtClean="0">
                <a:latin typeface="+mn-ea"/>
              </a:rPr>
              <a:t>日（</a:t>
            </a:r>
            <a:r>
              <a:rPr lang="ja-JP" altLang="en-US" sz="1000" dirty="0">
                <a:latin typeface="+mn-ea"/>
              </a:rPr>
              <a:t>水）</a:t>
            </a:r>
          </a:p>
          <a:p>
            <a:pPr>
              <a:lnSpc>
                <a:spcPts val="1600"/>
              </a:lnSpc>
            </a:pPr>
            <a:r>
              <a:rPr lang="ja-JP" altLang="en-US" sz="1000" dirty="0" smtClean="0">
                <a:latin typeface="+mn-ea"/>
              </a:rPr>
              <a:t>②　場</a:t>
            </a:r>
            <a:r>
              <a:rPr lang="ja-JP" altLang="en-US" sz="1000" dirty="0">
                <a:latin typeface="+mn-ea"/>
              </a:rPr>
              <a:t>　所　：友の会アトリエ　</a:t>
            </a:r>
            <a:r>
              <a:rPr lang="en-US" altLang="ja-JP" sz="1000" dirty="0">
                <a:latin typeface="+mn-ea"/>
              </a:rPr>
              <a:t>(</a:t>
            </a:r>
            <a:r>
              <a:rPr lang="ja-JP" altLang="en-US" sz="1000" dirty="0">
                <a:latin typeface="+mn-ea"/>
              </a:rPr>
              <a:t>港陽ビル</a:t>
            </a:r>
            <a:r>
              <a:rPr lang="en-US" altLang="ja-JP" sz="1000" dirty="0">
                <a:latin typeface="+mn-ea"/>
              </a:rPr>
              <a:t>6</a:t>
            </a:r>
            <a:r>
              <a:rPr lang="ja-JP" altLang="en-US" sz="1000" dirty="0">
                <a:latin typeface="+mn-ea"/>
              </a:rPr>
              <a:t>階</a:t>
            </a:r>
            <a:r>
              <a:rPr lang="en-US" altLang="ja-JP" sz="1000" dirty="0">
                <a:latin typeface="+mn-ea"/>
              </a:rPr>
              <a:t>)</a:t>
            </a:r>
          </a:p>
          <a:p>
            <a:pPr>
              <a:lnSpc>
                <a:spcPts val="1600"/>
              </a:lnSpc>
            </a:pPr>
            <a:r>
              <a:rPr lang="en-US" altLang="ja-JP" sz="1000" dirty="0" smtClean="0">
                <a:latin typeface="+mn-ea"/>
              </a:rPr>
              <a:t>③</a:t>
            </a:r>
            <a:r>
              <a:rPr lang="ja-JP" altLang="en-US" sz="1000" dirty="0" smtClean="0">
                <a:latin typeface="+mn-ea"/>
              </a:rPr>
              <a:t>　時</a:t>
            </a:r>
            <a:r>
              <a:rPr lang="ja-JP" altLang="en-US" sz="1000" dirty="0">
                <a:latin typeface="+mn-ea"/>
              </a:rPr>
              <a:t>　間　：</a:t>
            </a:r>
            <a:r>
              <a:rPr lang="ja-JP" altLang="en-US" sz="1000" dirty="0" smtClean="0">
                <a:latin typeface="+mn-ea"/>
              </a:rPr>
              <a:t>午前の部</a:t>
            </a:r>
            <a:r>
              <a:rPr lang="en-US" altLang="ja-JP" sz="1000" dirty="0" smtClean="0">
                <a:latin typeface="+mn-ea"/>
              </a:rPr>
              <a:t>10</a:t>
            </a:r>
            <a:r>
              <a:rPr lang="ja-JP" altLang="en-US" sz="1000" dirty="0">
                <a:latin typeface="+mn-ea"/>
              </a:rPr>
              <a:t>：</a:t>
            </a:r>
            <a:r>
              <a:rPr lang="en-US" altLang="ja-JP" sz="1000" dirty="0">
                <a:latin typeface="+mn-ea"/>
              </a:rPr>
              <a:t>00</a:t>
            </a:r>
            <a:r>
              <a:rPr lang="ja-JP" altLang="en-US" sz="1000" dirty="0">
                <a:latin typeface="+mn-ea"/>
              </a:rPr>
              <a:t>～</a:t>
            </a:r>
            <a:r>
              <a:rPr lang="en-US" altLang="ja-JP" sz="1000" dirty="0">
                <a:latin typeface="+mn-ea"/>
              </a:rPr>
              <a:t>12</a:t>
            </a:r>
            <a:r>
              <a:rPr lang="ja-JP" altLang="en-US" sz="1000" dirty="0">
                <a:latin typeface="+mn-ea"/>
              </a:rPr>
              <a:t>：</a:t>
            </a:r>
            <a:r>
              <a:rPr lang="en-US" altLang="ja-JP" sz="1000" dirty="0">
                <a:latin typeface="+mn-ea"/>
              </a:rPr>
              <a:t>30</a:t>
            </a:r>
            <a:r>
              <a:rPr lang="ja-JP" altLang="en-US" sz="1000" dirty="0">
                <a:latin typeface="+mn-ea"/>
              </a:rPr>
              <a:t>　　</a:t>
            </a:r>
            <a:r>
              <a:rPr lang="ja-JP" altLang="en-US" sz="1000" dirty="0" smtClean="0">
                <a:latin typeface="+mn-ea"/>
              </a:rPr>
              <a:t>午後の部</a:t>
            </a:r>
            <a:r>
              <a:rPr lang="en-US" altLang="ja-JP" sz="1000" dirty="0" smtClean="0">
                <a:latin typeface="+mn-ea"/>
              </a:rPr>
              <a:t>13</a:t>
            </a:r>
            <a:r>
              <a:rPr lang="ja-JP" altLang="en-US" sz="1000" dirty="0">
                <a:latin typeface="+mn-ea"/>
              </a:rPr>
              <a:t>：</a:t>
            </a:r>
            <a:r>
              <a:rPr lang="en-US" altLang="ja-JP" sz="1000" dirty="0">
                <a:latin typeface="+mn-ea"/>
              </a:rPr>
              <a:t>30</a:t>
            </a:r>
            <a:r>
              <a:rPr lang="ja-JP" altLang="en-US" sz="1000" dirty="0">
                <a:latin typeface="+mn-ea"/>
              </a:rPr>
              <a:t>～</a:t>
            </a:r>
            <a:r>
              <a:rPr lang="en-US" altLang="ja-JP" sz="1000" dirty="0">
                <a:latin typeface="+mn-ea"/>
              </a:rPr>
              <a:t>16</a:t>
            </a:r>
            <a:r>
              <a:rPr lang="ja-JP" altLang="en-US" sz="1000" dirty="0">
                <a:latin typeface="+mn-ea"/>
              </a:rPr>
              <a:t>：</a:t>
            </a:r>
            <a:r>
              <a:rPr lang="en-US" altLang="ja-JP" sz="1000" dirty="0">
                <a:latin typeface="+mn-ea"/>
              </a:rPr>
              <a:t>00</a:t>
            </a:r>
          </a:p>
          <a:p>
            <a:pPr>
              <a:lnSpc>
                <a:spcPts val="1600"/>
              </a:lnSpc>
            </a:pPr>
            <a:r>
              <a:rPr lang="en-US" altLang="ja-JP" sz="1000" dirty="0" smtClean="0">
                <a:latin typeface="+mn-ea"/>
              </a:rPr>
              <a:t>④</a:t>
            </a:r>
            <a:r>
              <a:rPr lang="ja-JP" altLang="en-US" sz="1000" dirty="0" smtClean="0">
                <a:latin typeface="+mn-ea"/>
              </a:rPr>
              <a:t>　内</a:t>
            </a:r>
            <a:r>
              <a:rPr lang="ja-JP" altLang="en-US" sz="1000" dirty="0">
                <a:latin typeface="+mn-ea"/>
              </a:rPr>
              <a:t>　容　</a:t>
            </a:r>
            <a:r>
              <a:rPr lang="ja-JP" altLang="en-US" sz="1000" dirty="0" smtClean="0">
                <a:latin typeface="+mn-ea"/>
              </a:rPr>
              <a:t>：始まりのガイダンスで配布</a:t>
            </a:r>
            <a:r>
              <a:rPr lang="ja-JP" altLang="en-US" sz="1000" dirty="0">
                <a:latin typeface="+mn-ea"/>
              </a:rPr>
              <a:t>する「資料</a:t>
            </a:r>
            <a:r>
              <a:rPr lang="en-US" altLang="ja-JP" sz="1000" dirty="0">
                <a:latin typeface="+mn-ea"/>
              </a:rPr>
              <a:t>Ⅰ</a:t>
            </a:r>
            <a:r>
              <a:rPr lang="ja-JP" altLang="en-US" sz="1000" dirty="0">
                <a:latin typeface="+mn-ea"/>
              </a:rPr>
              <a:t>」</a:t>
            </a:r>
            <a:r>
              <a:rPr lang="ja-JP" altLang="en-US" sz="1000" dirty="0" smtClean="0">
                <a:latin typeface="+mn-ea"/>
              </a:rPr>
              <a:t>に、解説に従って必要個所</a:t>
            </a:r>
            <a:endParaRPr lang="en-US" altLang="ja-JP" sz="1000" dirty="0" smtClean="0">
              <a:latin typeface="+mn-ea"/>
            </a:endParaRPr>
          </a:p>
          <a:p>
            <a:pPr>
              <a:lnSpc>
                <a:spcPts val="1600"/>
              </a:lnSpc>
            </a:pPr>
            <a:r>
              <a:rPr lang="ja-JP" altLang="en-US" sz="1000" dirty="0">
                <a:latin typeface="+mn-ea"/>
              </a:rPr>
              <a:t>　</a:t>
            </a:r>
            <a:r>
              <a:rPr lang="ja-JP" altLang="en-US" sz="1000" dirty="0" smtClean="0">
                <a:latin typeface="+mn-ea"/>
              </a:rPr>
              <a:t>　　　　　　　を</a:t>
            </a:r>
            <a:r>
              <a:rPr lang="ja-JP" altLang="en-US" sz="1000" dirty="0">
                <a:latin typeface="+mn-ea"/>
              </a:rPr>
              <a:t>記入</a:t>
            </a:r>
            <a:r>
              <a:rPr lang="ja-JP" altLang="en-US" sz="1000" dirty="0" smtClean="0">
                <a:latin typeface="+mn-ea"/>
              </a:rPr>
              <a:t>します。資料</a:t>
            </a:r>
            <a:r>
              <a:rPr lang="en-US" altLang="ja-JP" sz="1000" dirty="0">
                <a:latin typeface="+mn-ea"/>
              </a:rPr>
              <a:t>Ⅰ</a:t>
            </a:r>
            <a:r>
              <a:rPr lang="ja-JP" altLang="en-US" sz="1000" dirty="0">
                <a:latin typeface="+mn-ea"/>
              </a:rPr>
              <a:t>を参考に</a:t>
            </a:r>
            <a:r>
              <a:rPr lang="ja-JP" altLang="en-US" sz="1000" dirty="0" smtClean="0">
                <a:latin typeface="+mn-ea"/>
              </a:rPr>
              <a:t>しながら次に配布する「</a:t>
            </a:r>
            <a:r>
              <a:rPr lang="ja-JP" altLang="en-US" sz="1000" dirty="0">
                <a:latin typeface="+mn-ea"/>
              </a:rPr>
              <a:t>資料</a:t>
            </a:r>
            <a:r>
              <a:rPr lang="en-US" altLang="ja-JP" sz="1000" dirty="0" smtClean="0">
                <a:latin typeface="+mn-ea"/>
              </a:rPr>
              <a:t>Ⅱ(</a:t>
            </a:r>
            <a:r>
              <a:rPr lang="ja-JP" altLang="en-US" sz="1000" dirty="0">
                <a:latin typeface="+mn-ea"/>
              </a:rPr>
              <a:t>写真</a:t>
            </a:r>
            <a:r>
              <a:rPr lang="en-US" altLang="ja-JP" sz="1000" dirty="0" smtClean="0">
                <a:latin typeface="+mn-ea"/>
              </a:rPr>
              <a:t>)</a:t>
            </a:r>
            <a:r>
              <a:rPr lang="ja-JP" altLang="en-US" sz="1000" dirty="0" smtClean="0">
                <a:latin typeface="+mn-ea"/>
              </a:rPr>
              <a:t>」</a:t>
            </a:r>
            <a:endParaRPr lang="en-US" altLang="ja-JP" sz="1000" dirty="0" smtClean="0">
              <a:latin typeface="+mn-ea"/>
            </a:endParaRPr>
          </a:p>
          <a:p>
            <a:pPr>
              <a:lnSpc>
                <a:spcPts val="1600"/>
              </a:lnSpc>
            </a:pPr>
            <a:r>
              <a:rPr lang="ja-JP" altLang="en-US" sz="1000" dirty="0">
                <a:latin typeface="+mn-ea"/>
              </a:rPr>
              <a:t>　</a:t>
            </a:r>
            <a:r>
              <a:rPr lang="ja-JP" altLang="en-US" sz="1000" dirty="0" smtClean="0">
                <a:latin typeface="+mn-ea"/>
              </a:rPr>
              <a:t>　　　　　　　をモチーフに持参した画材で制作をしていただきます。</a:t>
            </a:r>
            <a:endParaRPr lang="ja-JP" altLang="en-US" sz="1000" dirty="0">
              <a:latin typeface="+mn-ea"/>
            </a:endParaRPr>
          </a:p>
          <a:p>
            <a:pPr>
              <a:lnSpc>
                <a:spcPts val="1600"/>
              </a:lnSpc>
            </a:pPr>
            <a:r>
              <a:rPr lang="ja-JP" altLang="en-US" sz="1000" dirty="0" smtClean="0">
                <a:latin typeface="+mn-ea"/>
              </a:rPr>
              <a:t>⑤　人</a:t>
            </a:r>
            <a:r>
              <a:rPr lang="ja-JP" altLang="en-US" sz="1000" dirty="0">
                <a:latin typeface="+mn-ea"/>
              </a:rPr>
              <a:t>　数　：午前の部　</a:t>
            </a:r>
            <a:r>
              <a:rPr lang="en-US" altLang="ja-JP" sz="1000" dirty="0" smtClean="0">
                <a:latin typeface="+mn-ea"/>
              </a:rPr>
              <a:t>30</a:t>
            </a:r>
            <a:r>
              <a:rPr lang="ja-JP" altLang="en-US" sz="1000" dirty="0" smtClean="0">
                <a:latin typeface="+mn-ea"/>
              </a:rPr>
              <a:t>名</a:t>
            </a:r>
            <a:r>
              <a:rPr lang="ja-JP" altLang="en-US" sz="1000" dirty="0">
                <a:latin typeface="+mn-ea"/>
              </a:rPr>
              <a:t>　　　午後の部　</a:t>
            </a:r>
            <a:r>
              <a:rPr lang="en-US" altLang="ja-JP" sz="1000" dirty="0" smtClean="0">
                <a:latin typeface="+mn-ea"/>
              </a:rPr>
              <a:t>30</a:t>
            </a:r>
            <a:r>
              <a:rPr lang="ja-JP" altLang="en-US" sz="1000" dirty="0" smtClean="0">
                <a:latin typeface="+mn-ea"/>
              </a:rPr>
              <a:t>名</a:t>
            </a:r>
            <a:r>
              <a:rPr lang="ja-JP" altLang="en-US" sz="1000" dirty="0">
                <a:latin typeface="+mn-ea"/>
              </a:rPr>
              <a:t>　（</a:t>
            </a:r>
            <a:r>
              <a:rPr lang="ja-JP" altLang="en-US" sz="1000" dirty="0" smtClean="0">
                <a:latin typeface="+mn-ea"/>
              </a:rPr>
              <a:t>最少催行　各</a:t>
            </a:r>
            <a:r>
              <a:rPr lang="en-US" altLang="ja-JP" sz="1000" dirty="0" smtClean="0">
                <a:latin typeface="+mn-ea"/>
              </a:rPr>
              <a:t>20</a:t>
            </a:r>
            <a:r>
              <a:rPr lang="ja-JP" altLang="en-US" sz="1000" dirty="0" smtClean="0">
                <a:latin typeface="+mn-ea"/>
              </a:rPr>
              <a:t>名）</a:t>
            </a:r>
            <a:endParaRPr lang="ja-JP" altLang="en-US" sz="1000" dirty="0">
              <a:latin typeface="+mn-ea"/>
            </a:endParaRPr>
          </a:p>
          <a:p>
            <a:pPr>
              <a:lnSpc>
                <a:spcPts val="1600"/>
              </a:lnSpc>
            </a:pPr>
            <a:r>
              <a:rPr lang="ja-JP" altLang="en-US" sz="1000" dirty="0">
                <a:latin typeface="+mn-ea"/>
              </a:rPr>
              <a:t>⑥　会　費　：</a:t>
            </a:r>
            <a:r>
              <a:rPr lang="ja-JP" altLang="en-US" sz="1000" dirty="0" smtClean="0">
                <a:latin typeface="+mn-ea"/>
              </a:rPr>
              <a:t>会員　</a:t>
            </a:r>
            <a:r>
              <a:rPr lang="en-US" altLang="ja-JP" sz="1000" dirty="0" smtClean="0">
                <a:latin typeface="+mn-ea"/>
              </a:rPr>
              <a:t>2,000</a:t>
            </a:r>
            <a:r>
              <a:rPr lang="ja-JP" altLang="en-US" sz="1000" dirty="0" smtClean="0">
                <a:latin typeface="+mn-ea"/>
              </a:rPr>
              <a:t>円　　一般　</a:t>
            </a:r>
            <a:r>
              <a:rPr lang="en-US" altLang="ja-JP" sz="1000" dirty="0" smtClean="0">
                <a:latin typeface="+mn-ea"/>
              </a:rPr>
              <a:t>2,400</a:t>
            </a:r>
            <a:r>
              <a:rPr lang="ja-JP" altLang="en-US" sz="1000" dirty="0" smtClean="0">
                <a:latin typeface="+mn-ea"/>
              </a:rPr>
              <a:t>円</a:t>
            </a:r>
            <a:endParaRPr lang="en-US" altLang="ja-JP" sz="1000" dirty="0" smtClean="0">
              <a:latin typeface="+mn-ea"/>
            </a:endParaRPr>
          </a:p>
          <a:p>
            <a:pPr>
              <a:lnSpc>
                <a:spcPts val="1600"/>
              </a:lnSpc>
            </a:pPr>
            <a:r>
              <a:rPr lang="ja-JP" altLang="en-US" sz="1000" dirty="0" smtClean="0">
                <a:latin typeface="+mn-ea"/>
              </a:rPr>
              <a:t>⑦</a:t>
            </a:r>
            <a:r>
              <a:rPr lang="ja-JP" altLang="en-US" sz="1000" dirty="0">
                <a:latin typeface="+mn-ea"/>
              </a:rPr>
              <a:t>　講　師　：和田直樹先生（白日会）</a:t>
            </a:r>
          </a:p>
          <a:p>
            <a:pPr>
              <a:lnSpc>
                <a:spcPts val="1600"/>
              </a:lnSpc>
            </a:pPr>
            <a:r>
              <a:rPr lang="ja-JP" altLang="en-US" sz="1000" dirty="0">
                <a:latin typeface="+mn-ea"/>
              </a:rPr>
              <a:t>⑧　持参する物　</a:t>
            </a:r>
            <a:r>
              <a:rPr lang="ja-JP" altLang="en-US" sz="1000" dirty="0" smtClean="0">
                <a:latin typeface="+mn-ea"/>
              </a:rPr>
              <a:t>：水彩</a:t>
            </a:r>
            <a:r>
              <a:rPr lang="ja-JP" altLang="en-US" sz="1000" dirty="0">
                <a:latin typeface="+mn-ea"/>
              </a:rPr>
              <a:t>・パステル・デッサン・色鉛筆などの</a:t>
            </a:r>
            <a:r>
              <a:rPr lang="ja-JP" altLang="en-US" sz="1000" dirty="0" smtClean="0">
                <a:latin typeface="+mn-ea"/>
              </a:rPr>
              <a:t>場合は基本用具</a:t>
            </a:r>
            <a:endParaRPr lang="en-US" altLang="ja-JP" sz="1000" dirty="0" smtClean="0">
              <a:latin typeface="+mn-ea"/>
            </a:endParaRPr>
          </a:p>
          <a:p>
            <a:pPr>
              <a:lnSpc>
                <a:spcPts val="1600"/>
              </a:lnSpc>
            </a:pPr>
            <a:r>
              <a:rPr lang="ja-JP" altLang="en-US" sz="1000" dirty="0">
                <a:latin typeface="+mn-ea"/>
              </a:rPr>
              <a:t>　</a:t>
            </a:r>
            <a:r>
              <a:rPr lang="ja-JP" altLang="en-US" sz="1000" dirty="0" smtClean="0">
                <a:latin typeface="+mn-ea"/>
              </a:rPr>
              <a:t>　　　　　　　一式</a:t>
            </a:r>
            <a:r>
              <a:rPr lang="ja-JP" altLang="en-US" sz="1000" dirty="0">
                <a:latin typeface="+mn-ea"/>
              </a:rPr>
              <a:t>・用紙</a:t>
            </a:r>
            <a:r>
              <a:rPr lang="ja-JP" altLang="en-US" sz="1000" dirty="0" smtClean="0">
                <a:latin typeface="+mn-ea"/>
              </a:rPr>
              <a:t>など。油彩</a:t>
            </a:r>
            <a:r>
              <a:rPr lang="ja-JP" altLang="en-US" sz="1000" dirty="0">
                <a:latin typeface="+mn-ea"/>
              </a:rPr>
              <a:t>の</a:t>
            </a:r>
            <a:r>
              <a:rPr lang="ja-JP" altLang="en-US" sz="1000" dirty="0" smtClean="0">
                <a:latin typeface="+mn-ea"/>
              </a:rPr>
              <a:t>場合は基本</a:t>
            </a:r>
            <a:r>
              <a:rPr lang="ja-JP" altLang="en-US" sz="1000" dirty="0">
                <a:latin typeface="+mn-ea"/>
              </a:rPr>
              <a:t>用具一式・キャンバス</a:t>
            </a:r>
            <a:r>
              <a:rPr lang="ja-JP" altLang="en-US" sz="1000" dirty="0" smtClean="0">
                <a:latin typeface="+mn-ea"/>
              </a:rPr>
              <a:t>など。</a:t>
            </a:r>
            <a:endParaRPr lang="en-US" altLang="ja-JP" sz="1000" dirty="0" smtClean="0">
              <a:latin typeface="+mn-ea"/>
            </a:endParaRPr>
          </a:p>
          <a:p>
            <a:pPr>
              <a:lnSpc>
                <a:spcPts val="1600"/>
              </a:lnSpc>
            </a:pPr>
            <a:r>
              <a:rPr lang="ja-JP" altLang="en-US" sz="1000" dirty="0" smtClean="0">
                <a:latin typeface="+mn-ea"/>
              </a:rPr>
              <a:t>　　　　　　　　</a:t>
            </a:r>
            <a:r>
              <a:rPr lang="en-US" altLang="ja-JP" sz="1000" dirty="0" smtClean="0">
                <a:latin typeface="+mn-ea"/>
              </a:rPr>
              <a:t>※</a:t>
            </a:r>
            <a:r>
              <a:rPr lang="ja-JP" altLang="en-US" sz="1000" dirty="0">
                <a:latin typeface="+mn-ea"/>
              </a:rPr>
              <a:t>画面サイズは</a:t>
            </a:r>
            <a:r>
              <a:rPr lang="en-US" altLang="ja-JP" sz="1000" dirty="0">
                <a:latin typeface="+mn-ea"/>
              </a:rPr>
              <a:t>F4</a:t>
            </a:r>
            <a:r>
              <a:rPr lang="ja-JP" altLang="en-US" sz="1000" dirty="0">
                <a:latin typeface="+mn-ea"/>
              </a:rPr>
              <a:t>～</a:t>
            </a:r>
            <a:r>
              <a:rPr lang="en-US" altLang="ja-JP" sz="1000" dirty="0">
                <a:latin typeface="+mn-ea"/>
              </a:rPr>
              <a:t>F6</a:t>
            </a:r>
            <a:r>
              <a:rPr lang="ja-JP" altLang="en-US" sz="1000" dirty="0">
                <a:latin typeface="+mn-ea"/>
              </a:rPr>
              <a:t>を目安に</a:t>
            </a:r>
            <a:r>
              <a:rPr lang="ja-JP" altLang="en-US" sz="1000" dirty="0" smtClean="0">
                <a:latin typeface="+mn-ea"/>
              </a:rPr>
              <a:t>。</a:t>
            </a:r>
            <a:endParaRPr lang="ja-JP" altLang="ja-JP" sz="1000" dirty="0">
              <a:latin typeface="+mn-ea"/>
            </a:endParaRPr>
          </a:p>
        </p:txBody>
      </p:sp>
      <p:sp>
        <p:nvSpPr>
          <p:cNvPr id="17" name="テキスト ボックス 16"/>
          <p:cNvSpPr txBox="1"/>
          <p:nvPr/>
        </p:nvSpPr>
        <p:spPr>
          <a:xfrm>
            <a:off x="392961" y="2965203"/>
            <a:ext cx="4233531" cy="385647"/>
          </a:xfrm>
          <a:prstGeom prst="rect">
            <a:avLst/>
          </a:prstGeom>
          <a:gradFill flip="none" rotWithShape="1">
            <a:gsLst>
              <a:gs pos="0">
                <a:sysClr val="window" lastClr="FFFFFF">
                  <a:shade val="30000"/>
                  <a:satMod val="115000"/>
                </a:sysClr>
              </a:gs>
              <a:gs pos="50000">
                <a:sysClr val="window" lastClr="FFFFFF">
                  <a:shade val="67500"/>
                  <a:satMod val="115000"/>
                </a:sysClr>
              </a:gs>
              <a:gs pos="100000">
                <a:sysClr val="window" lastClr="FFFFFF">
                  <a:shade val="100000"/>
                  <a:satMod val="115000"/>
                </a:sysClr>
              </a:gs>
            </a:gsLst>
            <a:lin ang="10800000" scaled="1"/>
            <a:tileRect/>
          </a:gradFill>
          <a:ln w="6350">
            <a:solidFill>
              <a:prstClr val="black"/>
            </a:solidFill>
          </a:ln>
          <a:effectLst/>
        </p:spPr>
        <p:txBody>
          <a:bodyPr rot="0" spcFirstLastPara="0" vert="horz" wrap="square" lIns="104918" tIns="52459" rIns="104918" bIns="52459" numCol="1" spcCol="0" rtlCol="0" fromWordArt="0" anchor="t" anchorCtr="0" forceAA="0" compatLnSpc="1">
            <a:prstTxWarp prst="textNoShape">
              <a:avLst/>
            </a:prstTxWarp>
            <a:noAutofit/>
          </a:bodyPr>
          <a:lstStyle/>
          <a:p>
            <a:pPr algn="just"/>
            <a:r>
              <a:rPr lang="ja-JP" altLang="en-US" sz="1600" b="1" kern="100" dirty="0" smtClean="0">
                <a:solidFill>
                  <a:srgbClr val="002060"/>
                </a:solidFill>
                <a:latin typeface="+mn-ea"/>
                <a:cs typeface="Times New Roman" panose="02020603050405020304" pitchFamily="18" charset="0"/>
              </a:rPr>
              <a:t>（</a:t>
            </a:r>
            <a:r>
              <a:rPr lang="en-US" altLang="ja-JP" sz="1600" b="1" kern="100" dirty="0" smtClean="0">
                <a:solidFill>
                  <a:srgbClr val="002060"/>
                </a:solidFill>
                <a:latin typeface="+mn-ea"/>
                <a:cs typeface="Times New Roman" panose="02020603050405020304" pitchFamily="18" charset="0"/>
              </a:rPr>
              <a:t>5</a:t>
            </a:r>
            <a:r>
              <a:rPr lang="ja-JP" altLang="en-US" sz="1600" b="1" kern="100" dirty="0" smtClean="0">
                <a:solidFill>
                  <a:srgbClr val="002060"/>
                </a:solidFill>
                <a:latin typeface="+mn-ea"/>
                <a:cs typeface="Times New Roman" panose="02020603050405020304" pitchFamily="18" charset="0"/>
              </a:rPr>
              <a:t>）　顔を描く</a:t>
            </a:r>
            <a:r>
              <a:rPr lang="ja-JP" altLang="en-US" sz="1600" b="1" kern="100" dirty="0" smtClean="0">
                <a:latin typeface="+mn-ea"/>
                <a:cs typeface="Times New Roman" panose="02020603050405020304" pitchFamily="18" charset="0"/>
              </a:rPr>
              <a:t>　　</a:t>
            </a:r>
            <a:r>
              <a:rPr lang="ja-JP" altLang="en-US" sz="1600" b="1" kern="100" dirty="0">
                <a:latin typeface="+mn-ea"/>
                <a:cs typeface="Times New Roman" panose="02020603050405020304" pitchFamily="18" charset="0"/>
              </a:rPr>
              <a:t>　</a:t>
            </a:r>
            <a:endParaRPr lang="en-US" altLang="ja-JP" sz="1400" dirty="0">
              <a:latin typeface="+mn-ea"/>
            </a:endParaRPr>
          </a:p>
          <a:p>
            <a:pPr algn="just"/>
            <a:r>
              <a:rPr lang="en-US" sz="1600" b="1" kern="100" dirty="0">
                <a:latin typeface="Century" panose="02040604050505020304" pitchFamily="18" charset="0"/>
                <a:ea typeface="ＭＳ 明朝" panose="02020609040205080304" pitchFamily="17" charset="-128"/>
                <a:cs typeface="Times New Roman" panose="02020603050405020304" pitchFamily="18" charset="0"/>
              </a:rPr>
              <a:t> </a:t>
            </a:r>
            <a:endParaRPr lang="ja-JP" altLang="en-US" sz="1600" b="1" kern="100" dirty="0">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922507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2411040" y="7367482"/>
            <a:ext cx="1139695" cy="321386"/>
          </a:xfrm>
          <a:prstGeom prst="rect">
            <a:avLst/>
          </a:prstGeom>
          <a:noFill/>
        </p:spPr>
        <p:txBody>
          <a:bodyPr wrap="square" lIns="104918" tIns="52459" rIns="104918" bIns="52459" rtlCol="0">
            <a:spAutoFit/>
          </a:bodyPr>
          <a:lstStyle/>
          <a:p>
            <a:r>
              <a:rPr lang="en-US" altLang="ja-JP" sz="1400" b="1" dirty="0" smtClean="0"/>
              <a:t>―3―</a:t>
            </a:r>
            <a:endParaRPr lang="ja-JP" altLang="en-US" sz="1400" b="1" dirty="0"/>
          </a:p>
        </p:txBody>
      </p:sp>
      <p:sp>
        <p:nvSpPr>
          <p:cNvPr id="16" name="Rectangle 2"/>
          <p:cNvSpPr>
            <a:spLocks noChangeArrowheads="1"/>
          </p:cNvSpPr>
          <p:nvPr/>
        </p:nvSpPr>
        <p:spPr bwMode="auto">
          <a:xfrm>
            <a:off x="-882009" y="-47497"/>
            <a:ext cx="882010" cy="429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918" tIns="52459" rIns="104918" bIns="52459" numCol="1" anchor="ctr" anchorCtr="0" compatLnSpc="1">
            <a:prstTxWarp prst="textNoShape">
              <a:avLst/>
            </a:prstTxWarp>
            <a:spAutoFit/>
          </a:bodyPr>
          <a:lstStyle>
            <a:lvl1pPr indent="1778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204008"/>
            <a:r>
              <a:rPr kumimoji="0" lang="ja-JP" altLang="en-US" dirty="0" smtClean="0"/>
              <a:t>２裏</a:t>
            </a:r>
            <a:endParaRPr kumimoji="0" lang="ja-JP" altLang="ja-JP" dirty="0"/>
          </a:p>
        </p:txBody>
      </p:sp>
      <p:sp>
        <p:nvSpPr>
          <p:cNvPr id="8" name="テキスト ボックス 7"/>
          <p:cNvSpPr txBox="1"/>
          <p:nvPr/>
        </p:nvSpPr>
        <p:spPr>
          <a:xfrm>
            <a:off x="7719407" y="7388012"/>
            <a:ext cx="912541" cy="321386"/>
          </a:xfrm>
          <a:prstGeom prst="rect">
            <a:avLst/>
          </a:prstGeom>
          <a:noFill/>
        </p:spPr>
        <p:txBody>
          <a:bodyPr wrap="square" lIns="104918" tIns="52459" rIns="104918" bIns="52459" rtlCol="0">
            <a:spAutoFit/>
          </a:bodyPr>
          <a:lstStyle/>
          <a:p>
            <a:r>
              <a:rPr lang="en-US" altLang="ja-JP" sz="1400" b="1" dirty="0" smtClean="0"/>
              <a:t>―4―</a:t>
            </a:r>
            <a:endParaRPr lang="ja-JP" altLang="en-US" sz="1400" b="1" dirty="0"/>
          </a:p>
        </p:txBody>
      </p:sp>
      <p:sp>
        <p:nvSpPr>
          <p:cNvPr id="11" name="テキスト ボックス 2"/>
          <p:cNvSpPr txBox="1">
            <a:spLocks noChangeArrowheads="1"/>
          </p:cNvSpPr>
          <p:nvPr/>
        </p:nvSpPr>
        <p:spPr bwMode="auto">
          <a:xfrm>
            <a:off x="13274398" y="3267314"/>
            <a:ext cx="382429" cy="323374"/>
          </a:xfrm>
          <a:prstGeom prst="rect">
            <a:avLst/>
          </a:prstGeom>
          <a:noFill/>
          <a:ln w="9525">
            <a:noFill/>
            <a:miter lim="800000"/>
            <a:headEnd/>
            <a:tailEnd/>
          </a:ln>
        </p:spPr>
        <p:txBody>
          <a:bodyPr rot="0" vert="horz" wrap="square" lIns="68580" tIns="34290" rIns="68580" bIns="34290" anchor="t" anchorCtr="0">
            <a:noAutofit/>
          </a:bodyPr>
          <a:lstStyle/>
          <a:p>
            <a:pPr algn="just"/>
            <a:endParaRPr lang="en-US" sz="788" kern="100">
              <a:latin typeface="Century" panose="02040604050505020304" pitchFamily="18" charset="0"/>
              <a:ea typeface="ＭＳ 明朝" panose="02020609040205080304" pitchFamily="17" charset="-128"/>
              <a:cs typeface="Times New Roman" panose="02020603050405020304" pitchFamily="18" charset="0"/>
            </a:endParaRPr>
          </a:p>
        </p:txBody>
      </p:sp>
      <p:sp>
        <p:nvSpPr>
          <p:cNvPr id="58" name="テキスト ボックス 57"/>
          <p:cNvSpPr txBox="1"/>
          <p:nvPr/>
        </p:nvSpPr>
        <p:spPr>
          <a:xfrm>
            <a:off x="495401" y="4178409"/>
            <a:ext cx="4219113" cy="387873"/>
          </a:xfrm>
          <a:prstGeom prst="rect">
            <a:avLst/>
          </a:prstGeom>
          <a:gradFill flip="none" rotWithShape="1">
            <a:gsLst>
              <a:gs pos="0">
                <a:sysClr val="window" lastClr="FFFFFF">
                  <a:shade val="30000"/>
                  <a:satMod val="115000"/>
                </a:sysClr>
              </a:gs>
              <a:gs pos="50000">
                <a:sysClr val="window" lastClr="FFFFFF">
                  <a:shade val="67500"/>
                  <a:satMod val="115000"/>
                </a:sysClr>
              </a:gs>
              <a:gs pos="100000">
                <a:sysClr val="window" lastClr="FFFFFF">
                  <a:shade val="100000"/>
                  <a:satMod val="115000"/>
                </a:sysClr>
              </a:gs>
            </a:gsLst>
            <a:lin ang="10800000" scaled="1"/>
            <a:tileRect/>
          </a:gradFill>
          <a:ln w="6350">
            <a:solidFill>
              <a:prstClr val="black"/>
            </a:solidFill>
          </a:ln>
          <a:effectLst/>
        </p:spPr>
        <p:txBody>
          <a:bodyPr rot="0" spcFirstLastPara="0" vert="horz" wrap="square" lIns="104918" tIns="52459" rIns="104918" bIns="52459" numCol="1" spcCol="0" rtlCol="0" fromWordArt="0" anchor="t" anchorCtr="0" forceAA="0" compatLnSpc="1">
            <a:prstTxWarp prst="textNoShape">
              <a:avLst/>
            </a:prstTxWarp>
            <a:noAutofit/>
          </a:bodyPr>
          <a:lstStyle/>
          <a:p>
            <a:r>
              <a:rPr lang="ja-JP" altLang="en-US" sz="1600" b="1" kern="100" dirty="0" smtClean="0">
                <a:solidFill>
                  <a:srgbClr val="002060"/>
                </a:solidFill>
                <a:latin typeface="+mn-ea"/>
                <a:cs typeface="Times New Roman" panose="02020603050405020304" pitchFamily="18" charset="0"/>
              </a:rPr>
              <a:t>（</a:t>
            </a:r>
            <a:r>
              <a:rPr lang="en-US" altLang="ja-JP" sz="1600" b="1" kern="100" dirty="0" smtClean="0">
                <a:solidFill>
                  <a:srgbClr val="002060"/>
                </a:solidFill>
                <a:latin typeface="+mn-ea"/>
                <a:cs typeface="Times New Roman" panose="02020603050405020304" pitchFamily="18" charset="0"/>
              </a:rPr>
              <a:t>3</a:t>
            </a:r>
            <a:r>
              <a:rPr lang="ja-JP" altLang="en-US" sz="1600" b="1" kern="100" dirty="0" smtClean="0">
                <a:solidFill>
                  <a:srgbClr val="002060"/>
                </a:solidFill>
                <a:latin typeface="+mn-ea"/>
                <a:cs typeface="Times New Roman" panose="02020603050405020304" pitchFamily="18" charset="0"/>
              </a:rPr>
              <a:t>）　近郊スケッチ</a:t>
            </a:r>
            <a:endParaRPr lang="ja-JP" altLang="en-US" sz="1600" b="1" kern="100" dirty="0">
              <a:solidFill>
                <a:srgbClr val="002060"/>
              </a:solidFill>
              <a:latin typeface="+mn-ea"/>
              <a:cs typeface="Times New Roman" panose="02020603050405020304" pitchFamily="18" charset="0"/>
            </a:endParaRPr>
          </a:p>
        </p:txBody>
      </p:sp>
      <p:sp>
        <p:nvSpPr>
          <p:cNvPr id="9" name="テキスト ボックス 8"/>
          <p:cNvSpPr txBox="1"/>
          <p:nvPr/>
        </p:nvSpPr>
        <p:spPr>
          <a:xfrm>
            <a:off x="5833608" y="336408"/>
            <a:ext cx="4535488" cy="2568155"/>
          </a:xfrm>
          <a:prstGeom prst="rect">
            <a:avLst/>
          </a:prstGeom>
          <a:noFill/>
        </p:spPr>
        <p:txBody>
          <a:bodyPr wrap="square" lIns="104918" tIns="52459" rIns="104918" bIns="52459" rtlCol="0">
            <a:spAutoFit/>
          </a:bodyPr>
          <a:lstStyle/>
          <a:p>
            <a:pPr>
              <a:lnSpc>
                <a:spcPts val="1600"/>
              </a:lnSpc>
            </a:pPr>
            <a:r>
              <a:rPr lang="ja-JP" altLang="en-US" sz="1000" dirty="0">
                <a:latin typeface="+mn-ea"/>
              </a:rPr>
              <a:t>③　集合</a:t>
            </a:r>
            <a:r>
              <a:rPr lang="ja-JP" altLang="en-US" sz="1000" dirty="0" smtClean="0">
                <a:latin typeface="+mn-ea"/>
              </a:rPr>
              <a:t>時間　：午前</a:t>
            </a:r>
            <a:r>
              <a:rPr lang="en-US" altLang="ja-JP" sz="1000" dirty="0">
                <a:latin typeface="+mn-ea"/>
              </a:rPr>
              <a:t>10</a:t>
            </a:r>
            <a:r>
              <a:rPr lang="ja-JP" altLang="en-US" sz="1000" dirty="0">
                <a:latin typeface="+mn-ea"/>
              </a:rPr>
              <a:t>時</a:t>
            </a:r>
            <a:r>
              <a:rPr lang="en-US" altLang="ja-JP" sz="1000" dirty="0">
                <a:latin typeface="+mn-ea"/>
              </a:rPr>
              <a:t>00</a:t>
            </a:r>
            <a:r>
              <a:rPr lang="ja-JP" altLang="en-US" sz="1000" dirty="0" smtClean="0">
                <a:latin typeface="+mn-ea"/>
              </a:rPr>
              <a:t>分</a:t>
            </a:r>
            <a:r>
              <a:rPr lang="zh-TW" altLang="en-US" sz="1000" dirty="0">
                <a:latin typeface="ＭＳ Ｐゴシック" panose="020B0600070205080204" pitchFamily="50" charset="-128"/>
                <a:ea typeface="ＭＳ Ｐゴシック" panose="020B0600070205080204" pitchFamily="50" charset="-128"/>
              </a:rPr>
              <a:t>（時間厳守）</a:t>
            </a:r>
          </a:p>
          <a:p>
            <a:pPr>
              <a:lnSpc>
                <a:spcPts val="1600"/>
              </a:lnSpc>
            </a:pPr>
            <a:r>
              <a:rPr lang="ja-JP" altLang="en-US" sz="1000" dirty="0" smtClean="0">
                <a:latin typeface="+mn-ea"/>
              </a:rPr>
              <a:t>④</a:t>
            </a:r>
            <a:r>
              <a:rPr lang="ja-JP" altLang="en-US" sz="1000" dirty="0">
                <a:latin typeface="+mn-ea"/>
              </a:rPr>
              <a:t>　集合</a:t>
            </a:r>
            <a:r>
              <a:rPr lang="ja-JP" altLang="en-US" sz="1000" dirty="0" smtClean="0">
                <a:latin typeface="+mn-ea"/>
              </a:rPr>
              <a:t>場所　：日比谷</a:t>
            </a:r>
            <a:r>
              <a:rPr lang="ja-JP" altLang="en-US" sz="1000" dirty="0">
                <a:latin typeface="+mn-ea"/>
              </a:rPr>
              <a:t>公園　有楽門付</a:t>
            </a:r>
            <a:r>
              <a:rPr lang="ja-JP" altLang="en-US" sz="1000" dirty="0" smtClean="0">
                <a:latin typeface="+mn-ea"/>
              </a:rPr>
              <a:t>近　</a:t>
            </a:r>
            <a:endParaRPr lang="en-US" altLang="ja-JP" sz="1000" dirty="0" smtClean="0">
              <a:latin typeface="+mn-ea"/>
            </a:endParaRPr>
          </a:p>
          <a:p>
            <a:pPr>
              <a:lnSpc>
                <a:spcPts val="1600"/>
              </a:lnSpc>
            </a:pPr>
            <a:r>
              <a:rPr lang="ja-JP" altLang="en-US" sz="1000" dirty="0">
                <a:latin typeface="+mn-ea"/>
              </a:rPr>
              <a:t>　</a:t>
            </a:r>
            <a:r>
              <a:rPr lang="ja-JP" altLang="en-US" sz="1000" dirty="0" smtClean="0">
                <a:latin typeface="+mn-ea"/>
              </a:rPr>
              <a:t>　　　　　　　　　（</a:t>
            </a:r>
            <a:r>
              <a:rPr lang="ja-JP" altLang="en-US" sz="1000" dirty="0">
                <a:latin typeface="+mn-ea"/>
              </a:rPr>
              <a:t>日比谷通りと晴海通り</a:t>
            </a:r>
            <a:r>
              <a:rPr lang="ja-JP" altLang="en-US" sz="1000" dirty="0" smtClean="0">
                <a:latin typeface="+mn-ea"/>
              </a:rPr>
              <a:t>の日比谷</a:t>
            </a:r>
            <a:r>
              <a:rPr lang="ja-JP" altLang="en-US" sz="1000" dirty="0">
                <a:latin typeface="+mn-ea"/>
              </a:rPr>
              <a:t>交差点脇、交番隣</a:t>
            </a:r>
            <a:r>
              <a:rPr lang="en-US" altLang="ja-JP" sz="1000" dirty="0">
                <a:latin typeface="+mn-ea"/>
              </a:rPr>
              <a:t>)</a:t>
            </a:r>
            <a:r>
              <a:rPr lang="ja-JP" altLang="en-US" sz="1000" dirty="0">
                <a:latin typeface="+mn-ea"/>
              </a:rPr>
              <a:t>　</a:t>
            </a:r>
            <a:endParaRPr lang="en-US" altLang="ja-JP" sz="1000" dirty="0" smtClean="0">
              <a:latin typeface="+mn-ea"/>
            </a:endParaRPr>
          </a:p>
          <a:p>
            <a:pPr>
              <a:lnSpc>
                <a:spcPts val="1600"/>
              </a:lnSpc>
            </a:pPr>
            <a:r>
              <a:rPr lang="ja-JP" altLang="en-US" sz="1000" dirty="0" smtClean="0">
                <a:latin typeface="+mn-ea"/>
              </a:rPr>
              <a:t>　　　　　　　　　　ＪＲ</a:t>
            </a:r>
            <a:r>
              <a:rPr lang="ja-JP" altLang="en-US" sz="1000" dirty="0">
                <a:latin typeface="+mn-ea"/>
              </a:rPr>
              <a:t>有楽町駅</a:t>
            </a:r>
            <a:r>
              <a:rPr lang="ja-JP" altLang="en-US" sz="1000" dirty="0" smtClean="0">
                <a:latin typeface="+mn-ea"/>
              </a:rPr>
              <a:t>徒歩</a:t>
            </a:r>
            <a:r>
              <a:rPr lang="en-US" altLang="ja-JP" sz="1000" dirty="0" smtClean="0">
                <a:latin typeface="+mn-ea"/>
              </a:rPr>
              <a:t>8</a:t>
            </a:r>
            <a:r>
              <a:rPr lang="ja-JP" altLang="en-US" sz="1000" dirty="0" smtClean="0">
                <a:latin typeface="+mn-ea"/>
              </a:rPr>
              <a:t>分、</a:t>
            </a:r>
            <a:r>
              <a:rPr lang="ja-JP" altLang="en-US" sz="1000" dirty="0">
                <a:latin typeface="+mn-ea"/>
              </a:rPr>
              <a:t>地下鉄日比谷駅</a:t>
            </a:r>
            <a:r>
              <a:rPr lang="ja-JP" altLang="en-US" sz="1000" dirty="0" smtClean="0">
                <a:latin typeface="+mn-ea"/>
              </a:rPr>
              <a:t>徒歩</a:t>
            </a:r>
            <a:r>
              <a:rPr lang="en-US" altLang="ja-JP" sz="1000" dirty="0" smtClean="0">
                <a:latin typeface="+mn-ea"/>
              </a:rPr>
              <a:t>2</a:t>
            </a:r>
            <a:r>
              <a:rPr lang="ja-JP" altLang="en-US" sz="1000" dirty="0" smtClean="0">
                <a:latin typeface="+mn-ea"/>
              </a:rPr>
              <a:t>分</a:t>
            </a:r>
            <a:endParaRPr lang="ja-JP" altLang="ja-JP" sz="1000" dirty="0">
              <a:latin typeface="+mn-ea"/>
            </a:endParaRPr>
          </a:p>
          <a:p>
            <a:pPr>
              <a:lnSpc>
                <a:spcPts val="1600"/>
              </a:lnSpc>
            </a:pPr>
            <a:r>
              <a:rPr lang="ja-JP" altLang="en-US" sz="1000" dirty="0">
                <a:latin typeface="+mn-ea"/>
              </a:rPr>
              <a:t>⑤</a:t>
            </a:r>
            <a:r>
              <a:rPr lang="ja-JP" altLang="ja-JP" sz="1000" dirty="0">
                <a:latin typeface="+mn-ea"/>
              </a:rPr>
              <a:t>　内　容　</a:t>
            </a:r>
            <a:r>
              <a:rPr lang="ja-JP" altLang="ja-JP" sz="1000" dirty="0" smtClean="0">
                <a:latin typeface="+mn-ea"/>
              </a:rPr>
              <a:t>：</a:t>
            </a:r>
            <a:r>
              <a:rPr lang="ja-JP" altLang="en-US" sz="1000" dirty="0" smtClean="0">
                <a:latin typeface="+mn-ea"/>
              </a:rPr>
              <a:t>スケッチ</a:t>
            </a:r>
            <a:r>
              <a:rPr lang="en-US" altLang="ja-JP" sz="1000" dirty="0" smtClean="0">
                <a:latin typeface="+mn-ea"/>
              </a:rPr>
              <a:t>10</a:t>
            </a:r>
            <a:r>
              <a:rPr lang="ja-JP" altLang="en-US" sz="1000" dirty="0" smtClean="0">
                <a:latin typeface="+mn-ea"/>
              </a:rPr>
              <a:t>：</a:t>
            </a:r>
            <a:r>
              <a:rPr lang="en-US" altLang="ja-JP" sz="1000" dirty="0" smtClean="0">
                <a:latin typeface="+mn-ea"/>
              </a:rPr>
              <a:t>00</a:t>
            </a:r>
            <a:r>
              <a:rPr lang="ja-JP" altLang="en-US" sz="1000" dirty="0" smtClean="0">
                <a:latin typeface="+mn-ea"/>
              </a:rPr>
              <a:t>～</a:t>
            </a:r>
            <a:r>
              <a:rPr lang="en-US" altLang="ja-JP" sz="1000" dirty="0" smtClean="0">
                <a:latin typeface="+mn-ea"/>
              </a:rPr>
              <a:t>14</a:t>
            </a:r>
            <a:r>
              <a:rPr lang="ja-JP" altLang="en-US" sz="1000" dirty="0" smtClean="0">
                <a:latin typeface="+mn-ea"/>
              </a:rPr>
              <a:t>：</a:t>
            </a:r>
            <a:r>
              <a:rPr lang="en-US" altLang="ja-JP" sz="1000" dirty="0" smtClean="0">
                <a:latin typeface="+mn-ea"/>
              </a:rPr>
              <a:t>30</a:t>
            </a:r>
            <a:r>
              <a:rPr lang="ja-JP" altLang="en-US" sz="1000" dirty="0" err="1" smtClean="0">
                <a:latin typeface="+mn-ea"/>
              </a:rPr>
              <a:t>、</a:t>
            </a:r>
            <a:r>
              <a:rPr lang="ja-JP" altLang="en-US" sz="1000" dirty="0" smtClean="0">
                <a:latin typeface="+mn-ea"/>
              </a:rPr>
              <a:t>講評</a:t>
            </a:r>
            <a:r>
              <a:rPr lang="en-US" altLang="ja-JP" sz="1000" dirty="0" smtClean="0">
                <a:latin typeface="+mn-ea"/>
              </a:rPr>
              <a:t>14</a:t>
            </a:r>
            <a:r>
              <a:rPr lang="ja-JP" altLang="en-US" sz="1000" dirty="0" smtClean="0">
                <a:latin typeface="+mn-ea"/>
              </a:rPr>
              <a:t>：</a:t>
            </a:r>
            <a:r>
              <a:rPr lang="en-US" altLang="ja-JP" sz="1000" dirty="0" smtClean="0">
                <a:latin typeface="+mn-ea"/>
              </a:rPr>
              <a:t>30</a:t>
            </a:r>
            <a:r>
              <a:rPr lang="ja-JP" altLang="en-US" sz="1000" dirty="0" smtClean="0">
                <a:latin typeface="+mn-ea"/>
              </a:rPr>
              <a:t>～</a:t>
            </a:r>
            <a:r>
              <a:rPr lang="en-US" altLang="ja-JP" sz="1000" dirty="0" smtClean="0">
                <a:latin typeface="+mn-ea"/>
              </a:rPr>
              <a:t>15</a:t>
            </a:r>
            <a:r>
              <a:rPr lang="ja-JP" altLang="en-US" sz="1000" dirty="0" smtClean="0">
                <a:latin typeface="+mn-ea"/>
              </a:rPr>
              <a:t>：</a:t>
            </a:r>
            <a:r>
              <a:rPr lang="en-US" altLang="ja-JP" sz="1000" dirty="0" smtClean="0">
                <a:latin typeface="+mn-ea"/>
              </a:rPr>
              <a:t>00</a:t>
            </a:r>
            <a:r>
              <a:rPr lang="ja-JP" altLang="en-US" sz="1000" dirty="0">
                <a:latin typeface="+mn-ea"/>
              </a:rPr>
              <a:t>　</a:t>
            </a:r>
            <a:endParaRPr lang="en-US" altLang="ja-JP" sz="1000" dirty="0" smtClean="0">
              <a:latin typeface="+mn-ea"/>
            </a:endParaRPr>
          </a:p>
          <a:p>
            <a:pPr>
              <a:lnSpc>
                <a:spcPts val="1600"/>
              </a:lnSpc>
            </a:pPr>
            <a:r>
              <a:rPr lang="ja-JP" altLang="en-US" sz="1000" dirty="0">
                <a:latin typeface="+mn-ea"/>
              </a:rPr>
              <a:t>　</a:t>
            </a:r>
            <a:r>
              <a:rPr lang="ja-JP" altLang="en-US" sz="1000" dirty="0" smtClean="0">
                <a:latin typeface="+mn-ea"/>
              </a:rPr>
              <a:t>　　　　　　　現地</a:t>
            </a:r>
            <a:r>
              <a:rPr lang="ja-JP" altLang="en-US" sz="1000" dirty="0">
                <a:latin typeface="+mn-ea"/>
              </a:rPr>
              <a:t>にて解散します。</a:t>
            </a:r>
          </a:p>
          <a:p>
            <a:pPr>
              <a:lnSpc>
                <a:spcPts val="1600"/>
              </a:lnSpc>
            </a:pPr>
            <a:r>
              <a:rPr lang="ja-JP" altLang="en-US" sz="1000" dirty="0">
                <a:latin typeface="+mn-ea"/>
              </a:rPr>
              <a:t>⑥</a:t>
            </a:r>
            <a:r>
              <a:rPr lang="ja-JP" altLang="ja-JP" sz="1000" dirty="0">
                <a:latin typeface="+mn-ea"/>
              </a:rPr>
              <a:t>　</a:t>
            </a:r>
            <a:r>
              <a:rPr lang="ja-JP" altLang="ja-JP" sz="1000" dirty="0" smtClean="0">
                <a:latin typeface="+mn-ea"/>
              </a:rPr>
              <a:t>人</a:t>
            </a:r>
            <a:r>
              <a:rPr lang="ja-JP" altLang="en-US" sz="1000" dirty="0" smtClean="0">
                <a:latin typeface="+mn-ea"/>
              </a:rPr>
              <a:t>　</a:t>
            </a:r>
            <a:r>
              <a:rPr lang="ja-JP" altLang="ja-JP" sz="1000" dirty="0" smtClean="0">
                <a:latin typeface="+mn-ea"/>
              </a:rPr>
              <a:t>数</a:t>
            </a:r>
            <a:r>
              <a:rPr lang="ja-JP" altLang="en-US" sz="1000" dirty="0" smtClean="0">
                <a:latin typeface="+mn-ea"/>
              </a:rPr>
              <a:t>　</a:t>
            </a:r>
            <a:r>
              <a:rPr lang="ja-JP" altLang="ja-JP" sz="1000" dirty="0" smtClean="0">
                <a:latin typeface="+mn-ea"/>
              </a:rPr>
              <a:t>：</a:t>
            </a:r>
            <a:r>
              <a:rPr lang="en-US" altLang="ja-JP" sz="1000" dirty="0" smtClean="0">
                <a:latin typeface="+mn-ea"/>
              </a:rPr>
              <a:t>35</a:t>
            </a:r>
            <a:r>
              <a:rPr lang="ja-JP" altLang="en-US" sz="1000" dirty="0" smtClean="0">
                <a:latin typeface="+mn-ea"/>
              </a:rPr>
              <a:t>名</a:t>
            </a:r>
            <a:r>
              <a:rPr lang="ja-JP" altLang="en-US" sz="1000" dirty="0">
                <a:latin typeface="+mn-ea"/>
              </a:rPr>
              <a:t>　</a:t>
            </a:r>
            <a:r>
              <a:rPr lang="ja-JP" altLang="ja-JP" sz="1000" dirty="0" smtClean="0">
                <a:latin typeface="+mn-ea"/>
              </a:rPr>
              <a:t>（最少</a:t>
            </a:r>
            <a:r>
              <a:rPr lang="ja-JP" altLang="ja-JP" sz="1000" dirty="0">
                <a:latin typeface="+mn-ea"/>
              </a:rPr>
              <a:t>催行　</a:t>
            </a:r>
            <a:r>
              <a:rPr lang="en-US" altLang="ja-JP" sz="1000" dirty="0" smtClean="0">
                <a:latin typeface="+mn-ea"/>
              </a:rPr>
              <a:t>25</a:t>
            </a:r>
            <a:r>
              <a:rPr lang="ja-JP" altLang="ja-JP" sz="1000" dirty="0" smtClean="0">
                <a:latin typeface="+mn-ea"/>
              </a:rPr>
              <a:t>名</a:t>
            </a:r>
            <a:r>
              <a:rPr lang="ja-JP" altLang="ja-JP" sz="1000" dirty="0">
                <a:latin typeface="+mn-ea"/>
              </a:rPr>
              <a:t>）</a:t>
            </a:r>
          </a:p>
          <a:p>
            <a:pPr>
              <a:lnSpc>
                <a:spcPts val="1600"/>
              </a:lnSpc>
            </a:pPr>
            <a:r>
              <a:rPr lang="ja-JP" altLang="en-US" sz="1000" dirty="0">
                <a:latin typeface="+mn-ea"/>
              </a:rPr>
              <a:t>⑦</a:t>
            </a:r>
            <a:r>
              <a:rPr lang="ja-JP" altLang="ja-JP" sz="1000" dirty="0">
                <a:latin typeface="+mn-ea"/>
              </a:rPr>
              <a:t>　会　費　</a:t>
            </a:r>
            <a:r>
              <a:rPr lang="ja-JP" altLang="ja-JP" sz="1000" dirty="0" smtClean="0">
                <a:latin typeface="+mn-ea"/>
              </a:rPr>
              <a:t>：</a:t>
            </a:r>
            <a:r>
              <a:rPr lang="ja-JP" altLang="en-US" sz="1000" dirty="0" smtClean="0">
                <a:latin typeface="+mn-ea"/>
              </a:rPr>
              <a:t>会員　</a:t>
            </a:r>
            <a:r>
              <a:rPr lang="en-US" altLang="ja-JP" sz="1000" dirty="0" smtClean="0">
                <a:latin typeface="+mn-ea"/>
              </a:rPr>
              <a:t>2,000</a:t>
            </a:r>
            <a:r>
              <a:rPr lang="ja-JP" altLang="en-US" sz="1000" dirty="0">
                <a:latin typeface="+mn-ea"/>
              </a:rPr>
              <a:t>円　</a:t>
            </a:r>
            <a:r>
              <a:rPr lang="ja-JP" altLang="en-US" sz="1000" dirty="0" smtClean="0">
                <a:latin typeface="+mn-ea"/>
              </a:rPr>
              <a:t>　</a:t>
            </a:r>
            <a:r>
              <a:rPr lang="ja-JP" altLang="en-US" sz="1000" dirty="0">
                <a:latin typeface="+mn-ea"/>
              </a:rPr>
              <a:t>　</a:t>
            </a:r>
            <a:r>
              <a:rPr lang="ja-JP" altLang="en-US" sz="1000" dirty="0" smtClean="0">
                <a:latin typeface="+mn-ea"/>
              </a:rPr>
              <a:t>一般　</a:t>
            </a:r>
            <a:r>
              <a:rPr lang="en-US" altLang="ja-JP" sz="1000" dirty="0" smtClean="0">
                <a:latin typeface="+mn-ea"/>
              </a:rPr>
              <a:t>2,400</a:t>
            </a:r>
            <a:r>
              <a:rPr lang="ja-JP" altLang="en-US" sz="1000" dirty="0">
                <a:latin typeface="+mn-ea"/>
              </a:rPr>
              <a:t>円</a:t>
            </a:r>
            <a:endParaRPr lang="en-US" altLang="ja-JP" sz="1000" dirty="0" smtClean="0">
              <a:latin typeface="+mn-ea"/>
            </a:endParaRPr>
          </a:p>
          <a:p>
            <a:pPr>
              <a:lnSpc>
                <a:spcPts val="1600"/>
              </a:lnSpc>
            </a:pPr>
            <a:r>
              <a:rPr lang="ja-JP" altLang="en-US" sz="1000" dirty="0">
                <a:latin typeface="+mn-ea"/>
              </a:rPr>
              <a:t>⑧</a:t>
            </a:r>
            <a:r>
              <a:rPr lang="ja-JP" altLang="ja-JP" sz="1000" dirty="0">
                <a:latin typeface="+mn-ea"/>
              </a:rPr>
              <a:t>　講　師　</a:t>
            </a:r>
            <a:r>
              <a:rPr lang="ja-JP" altLang="ja-JP" sz="1000" dirty="0" smtClean="0">
                <a:latin typeface="+mn-ea"/>
              </a:rPr>
              <a:t>：</a:t>
            </a:r>
            <a:r>
              <a:rPr lang="ja-JP" altLang="en-US" sz="1000" dirty="0">
                <a:latin typeface="+mn-ea"/>
              </a:rPr>
              <a:t>結城　智子　先生　</a:t>
            </a:r>
            <a:r>
              <a:rPr lang="ja-JP" altLang="en-US" sz="1000" dirty="0" smtClean="0">
                <a:latin typeface="+mn-ea"/>
              </a:rPr>
              <a:t>（主体美術協会）</a:t>
            </a:r>
            <a:endParaRPr lang="en-US" altLang="ja-JP" sz="1000" dirty="0" smtClean="0">
              <a:latin typeface="+mn-ea"/>
            </a:endParaRPr>
          </a:p>
          <a:p>
            <a:pPr>
              <a:lnSpc>
                <a:spcPts val="1600"/>
              </a:lnSpc>
            </a:pPr>
            <a:r>
              <a:rPr lang="ja-JP" altLang="en-US" sz="1000" dirty="0">
                <a:latin typeface="+mn-ea"/>
              </a:rPr>
              <a:t>⑨</a:t>
            </a:r>
            <a:r>
              <a:rPr lang="ja-JP" altLang="en-US" sz="1000" dirty="0" smtClean="0">
                <a:latin typeface="+mn-ea"/>
              </a:rPr>
              <a:t>　持参する物　</a:t>
            </a:r>
            <a:r>
              <a:rPr lang="ja-JP" altLang="en-US" sz="1000" dirty="0">
                <a:latin typeface="+mn-ea"/>
              </a:rPr>
              <a:t>：画材</a:t>
            </a:r>
            <a:r>
              <a:rPr lang="en-US" altLang="ja-JP" sz="1000" dirty="0">
                <a:latin typeface="+mn-ea"/>
              </a:rPr>
              <a:t>(</a:t>
            </a:r>
            <a:r>
              <a:rPr lang="ja-JP" altLang="en-US" sz="1000" dirty="0">
                <a:latin typeface="+mn-ea"/>
              </a:rPr>
              <a:t>油彩、水彩、パステル可）、道具一式</a:t>
            </a:r>
            <a:r>
              <a:rPr lang="ja-JP" altLang="en-US" sz="1000" dirty="0" smtClean="0">
                <a:latin typeface="+mn-ea"/>
              </a:rPr>
              <a:t>、足元敷物</a:t>
            </a:r>
            <a:r>
              <a:rPr lang="ja-JP" altLang="en-US" sz="1000" dirty="0">
                <a:latin typeface="+mn-ea"/>
              </a:rPr>
              <a:t>（シート</a:t>
            </a:r>
            <a:r>
              <a:rPr lang="ja-JP" altLang="en-US" sz="1000" dirty="0" smtClean="0">
                <a:latin typeface="+mn-ea"/>
              </a:rPr>
              <a:t>、</a:t>
            </a:r>
            <a:endParaRPr lang="en-US" altLang="ja-JP" sz="1000" dirty="0" smtClean="0">
              <a:latin typeface="+mn-ea"/>
            </a:endParaRPr>
          </a:p>
          <a:p>
            <a:pPr>
              <a:lnSpc>
                <a:spcPts val="1600"/>
              </a:lnSpc>
            </a:pPr>
            <a:r>
              <a:rPr lang="ja-JP" altLang="en-US" sz="1000" dirty="0">
                <a:latin typeface="+mn-ea"/>
              </a:rPr>
              <a:t>　</a:t>
            </a:r>
            <a:r>
              <a:rPr lang="ja-JP" altLang="en-US" sz="1000" dirty="0" smtClean="0">
                <a:latin typeface="+mn-ea"/>
              </a:rPr>
              <a:t>　　　　　　　新聞紙）　　</a:t>
            </a:r>
            <a:r>
              <a:rPr lang="en-US" altLang="ja-JP" sz="1000" dirty="0" smtClean="0">
                <a:latin typeface="+mn-ea"/>
              </a:rPr>
              <a:t>※</a:t>
            </a:r>
            <a:r>
              <a:rPr lang="ja-JP" altLang="en-US" sz="1000" dirty="0" smtClean="0">
                <a:latin typeface="+mn-ea"/>
              </a:rPr>
              <a:t> </a:t>
            </a:r>
            <a:r>
              <a:rPr lang="ja-JP" altLang="en-US" sz="1000" dirty="0">
                <a:latin typeface="+mn-ea"/>
              </a:rPr>
              <a:t>昼食・お茶等は各自持参してください</a:t>
            </a:r>
            <a:r>
              <a:rPr lang="ja-JP" altLang="en-US" sz="1000" dirty="0" smtClean="0">
                <a:latin typeface="+mn-ea"/>
              </a:rPr>
              <a:t>。</a:t>
            </a:r>
            <a:endParaRPr lang="en-US" altLang="ja-JP" sz="1000" dirty="0" smtClean="0">
              <a:latin typeface="+mn-ea"/>
            </a:endParaRPr>
          </a:p>
          <a:p>
            <a:pPr>
              <a:lnSpc>
                <a:spcPts val="1600"/>
              </a:lnSpc>
            </a:pPr>
            <a:r>
              <a:rPr lang="ja-JP" altLang="en-US" sz="1000" dirty="0">
                <a:latin typeface="+mn-ea"/>
              </a:rPr>
              <a:t>　</a:t>
            </a:r>
            <a:r>
              <a:rPr lang="ja-JP" altLang="en-US" sz="1000" dirty="0" smtClean="0">
                <a:latin typeface="+mn-ea"/>
              </a:rPr>
              <a:t>　　　　　　　（</a:t>
            </a:r>
            <a:r>
              <a:rPr lang="ja-JP" altLang="en-US" sz="1000" dirty="0">
                <a:latin typeface="+mn-ea"/>
              </a:rPr>
              <a:t>食事できる店は近くに数多くあります。</a:t>
            </a:r>
            <a:r>
              <a:rPr lang="ja-JP" altLang="en-US" sz="1000" dirty="0" smtClean="0">
                <a:latin typeface="+mn-ea"/>
              </a:rPr>
              <a:t>）</a:t>
            </a:r>
            <a:endParaRPr lang="ja-JP" altLang="ja-JP" sz="1000" b="1" dirty="0" smtClean="0">
              <a:latin typeface="+mn-ea"/>
            </a:endParaRPr>
          </a:p>
        </p:txBody>
      </p:sp>
      <p:sp>
        <p:nvSpPr>
          <p:cNvPr id="13" name="テキスト ボックス 12"/>
          <p:cNvSpPr txBox="1"/>
          <p:nvPr/>
        </p:nvSpPr>
        <p:spPr>
          <a:xfrm>
            <a:off x="5864782" y="3393620"/>
            <a:ext cx="4227767" cy="384208"/>
          </a:xfrm>
          <a:prstGeom prst="rect">
            <a:avLst/>
          </a:prstGeom>
          <a:gradFill flip="none" rotWithShape="1">
            <a:gsLst>
              <a:gs pos="0">
                <a:sysClr val="window" lastClr="FFFFFF">
                  <a:shade val="30000"/>
                  <a:satMod val="115000"/>
                </a:sysClr>
              </a:gs>
              <a:gs pos="50000">
                <a:sysClr val="window" lastClr="FFFFFF">
                  <a:shade val="67500"/>
                  <a:satMod val="115000"/>
                </a:sysClr>
              </a:gs>
              <a:gs pos="100000">
                <a:sysClr val="window" lastClr="FFFFFF">
                  <a:shade val="100000"/>
                  <a:satMod val="115000"/>
                </a:sysClr>
              </a:gs>
            </a:gsLst>
            <a:lin ang="10800000" scaled="1"/>
            <a:tileRect/>
          </a:gradFill>
          <a:ln w="6350">
            <a:solidFill>
              <a:prstClr val="black"/>
            </a:solidFill>
          </a:ln>
          <a:effectLst/>
        </p:spPr>
        <p:txBody>
          <a:bodyPr rot="0" spcFirstLastPara="0" vert="horz" wrap="square" lIns="104918" tIns="52459" rIns="104918" bIns="52459" numCol="1" spcCol="0" rtlCol="0" fromWordArt="0" anchor="t" anchorCtr="0" forceAA="0" compatLnSpc="1">
            <a:prstTxWarp prst="textNoShape">
              <a:avLst/>
            </a:prstTxWarp>
            <a:noAutofit/>
          </a:bodyPr>
          <a:lstStyle/>
          <a:p>
            <a:pPr algn="just"/>
            <a:r>
              <a:rPr lang="ja-JP" altLang="en-US" sz="1600" b="1" kern="100" dirty="0" smtClean="0">
                <a:solidFill>
                  <a:srgbClr val="002060"/>
                </a:solidFill>
                <a:latin typeface="+mn-ea"/>
                <a:cs typeface="Times New Roman" panose="02020603050405020304" pitchFamily="18" charset="0"/>
              </a:rPr>
              <a:t>（</a:t>
            </a:r>
            <a:r>
              <a:rPr lang="en-US" altLang="ja-JP" sz="1600" b="1" kern="100" dirty="0" smtClean="0">
                <a:solidFill>
                  <a:srgbClr val="002060"/>
                </a:solidFill>
                <a:latin typeface="+mn-ea"/>
                <a:cs typeface="Times New Roman" panose="02020603050405020304" pitchFamily="18" charset="0"/>
              </a:rPr>
              <a:t>4</a:t>
            </a:r>
            <a:r>
              <a:rPr lang="ja-JP" altLang="en-US" sz="1600" b="1" kern="100" dirty="0" smtClean="0">
                <a:solidFill>
                  <a:srgbClr val="002060"/>
                </a:solidFill>
                <a:latin typeface="+mn-ea"/>
                <a:cs typeface="Times New Roman" panose="02020603050405020304" pitchFamily="18" charset="0"/>
              </a:rPr>
              <a:t>）　バススケッチ</a:t>
            </a:r>
            <a:r>
              <a:rPr lang="ja-JP" altLang="en-US" sz="1600" b="1" kern="100" dirty="0">
                <a:latin typeface="+mn-ea"/>
                <a:cs typeface="Times New Roman" panose="02020603050405020304" pitchFamily="18" charset="0"/>
              </a:rPr>
              <a:t>　</a:t>
            </a:r>
            <a:endParaRPr lang="ja-JP" altLang="en-US" sz="1200" kern="100" dirty="0">
              <a:latin typeface="+mn-ea"/>
              <a:cs typeface="Times New Roman" panose="02020603050405020304" pitchFamily="18" charset="0"/>
            </a:endParaRPr>
          </a:p>
        </p:txBody>
      </p:sp>
      <p:sp>
        <p:nvSpPr>
          <p:cNvPr id="14" name="テキスト ボックス 13"/>
          <p:cNvSpPr txBox="1"/>
          <p:nvPr/>
        </p:nvSpPr>
        <p:spPr>
          <a:xfrm>
            <a:off x="5807362" y="3879428"/>
            <a:ext cx="4632038" cy="3376069"/>
          </a:xfrm>
          <a:prstGeom prst="rect">
            <a:avLst/>
          </a:prstGeom>
          <a:noFill/>
        </p:spPr>
        <p:txBody>
          <a:bodyPr wrap="square" lIns="104918" tIns="52459" rIns="104918" bIns="52459" rtlCol="0">
            <a:spAutoFit/>
          </a:bodyPr>
          <a:lstStyle/>
          <a:p>
            <a:pPr>
              <a:lnSpc>
                <a:spcPts val="1700"/>
              </a:lnSpc>
            </a:pPr>
            <a:r>
              <a:rPr lang="ja-JP" altLang="en-US" sz="1000" dirty="0" smtClean="0">
                <a:latin typeface="+mj-ea"/>
                <a:ea typeface="+mj-ea"/>
              </a:rPr>
              <a:t>　</a:t>
            </a:r>
            <a:r>
              <a:rPr lang="ja-JP" altLang="en-US" sz="1000" dirty="0">
                <a:latin typeface="+mj-ea"/>
                <a:ea typeface="+mj-ea"/>
              </a:rPr>
              <a:t>今年の春バスは、北信濃一泊スケッチ</a:t>
            </a:r>
            <a:r>
              <a:rPr lang="ja-JP" altLang="en-US" sz="1000" dirty="0" smtClean="0">
                <a:latin typeface="+mj-ea"/>
                <a:ea typeface="+mj-ea"/>
              </a:rPr>
              <a:t>。長野県</a:t>
            </a:r>
            <a:r>
              <a:rPr lang="ja-JP" altLang="en-US" sz="1000" dirty="0">
                <a:latin typeface="+mj-ea"/>
                <a:ea typeface="+mj-ea"/>
              </a:rPr>
              <a:t>千曲市の「姨捨棚田（おばすてたなだ）」と、川中島の古戦場「荒砥城（あらとじょう）」を訪ねます</a:t>
            </a:r>
            <a:r>
              <a:rPr lang="ja-JP" altLang="en-US" sz="1000" dirty="0" smtClean="0">
                <a:latin typeface="+mj-ea"/>
                <a:ea typeface="+mj-ea"/>
              </a:rPr>
              <a:t>。</a:t>
            </a:r>
            <a:r>
              <a:rPr lang="ja-JP" altLang="en-US" sz="1000" dirty="0" smtClean="0">
                <a:latin typeface="+mj-ea"/>
              </a:rPr>
              <a:t>姨捨</a:t>
            </a:r>
            <a:r>
              <a:rPr lang="ja-JP" altLang="en-US" sz="1000" dirty="0" smtClean="0">
                <a:latin typeface="+mj-ea"/>
                <a:ea typeface="+mj-ea"/>
              </a:rPr>
              <a:t>の</a:t>
            </a:r>
            <a:r>
              <a:rPr lang="ja-JP" altLang="en-US" sz="1000" dirty="0">
                <a:latin typeface="+mj-ea"/>
                <a:ea typeface="+mj-ea"/>
              </a:rPr>
              <a:t>棚田は、国の重要文化的景観に選定されている名勝地。今昔和歌集にも、月の歌「田毎の月」として詠まれている名勝です。１日目は、日本の原風景を思わせる素朴で感動を与えてくれるこの棚田でスケッチ。田んぼに水が入ったばかりで、空の碧さが水面に煌めく最高の季節です。２日目の荒砥城（あらとじょう）からは善光寺平を一望する眺めが格別です。是非、この機会に北信の初夏をお楽しみください</a:t>
            </a:r>
            <a:r>
              <a:rPr lang="ja-JP" altLang="en-US" sz="1000" dirty="0" smtClean="0">
                <a:latin typeface="+mj-ea"/>
                <a:ea typeface="+mj-ea"/>
              </a:rPr>
              <a:t>。</a:t>
            </a:r>
            <a:endParaRPr lang="en-US" altLang="ja-JP" sz="1000" dirty="0" smtClean="0">
              <a:latin typeface="+mj-ea"/>
              <a:ea typeface="+mj-ea"/>
            </a:endParaRPr>
          </a:p>
          <a:p>
            <a:pPr>
              <a:lnSpc>
                <a:spcPts val="1700"/>
              </a:lnSpc>
            </a:pPr>
            <a:endParaRPr lang="en-US" altLang="ja-JP" sz="1000" dirty="0">
              <a:latin typeface="+mj-ea"/>
              <a:ea typeface="+mj-ea"/>
            </a:endParaRPr>
          </a:p>
          <a:p>
            <a:pPr>
              <a:lnSpc>
                <a:spcPts val="1700"/>
              </a:lnSpc>
            </a:pPr>
            <a:r>
              <a:rPr lang="ja-JP" altLang="en-US" sz="1000" dirty="0">
                <a:latin typeface="+mj-ea"/>
                <a:ea typeface="+mj-ea"/>
              </a:rPr>
              <a:t>①　月　日　：</a:t>
            </a:r>
            <a:r>
              <a:rPr lang="ja-JP" altLang="en-US" sz="1000" dirty="0" smtClean="0">
                <a:latin typeface="+mj-ea"/>
                <a:ea typeface="+mj-ea"/>
              </a:rPr>
              <a:t>平成</a:t>
            </a:r>
            <a:r>
              <a:rPr lang="en-US" altLang="ja-JP" sz="1000" dirty="0" smtClean="0">
                <a:latin typeface="+mj-ea"/>
                <a:ea typeface="+mj-ea"/>
              </a:rPr>
              <a:t>30</a:t>
            </a:r>
            <a:r>
              <a:rPr lang="ja-JP" altLang="en-US" sz="1000" dirty="0" smtClean="0">
                <a:latin typeface="+mj-ea"/>
                <a:ea typeface="+mj-ea"/>
              </a:rPr>
              <a:t>年</a:t>
            </a:r>
            <a:r>
              <a:rPr lang="en-US" altLang="ja-JP" sz="1000" dirty="0" smtClean="0">
                <a:latin typeface="+mj-ea"/>
                <a:ea typeface="+mj-ea"/>
              </a:rPr>
              <a:t>6</a:t>
            </a:r>
            <a:r>
              <a:rPr lang="ja-JP" altLang="en-US" sz="1000" dirty="0" smtClean="0">
                <a:latin typeface="+mj-ea"/>
                <a:ea typeface="+mj-ea"/>
              </a:rPr>
              <a:t>月</a:t>
            </a:r>
            <a:r>
              <a:rPr lang="en-US" altLang="ja-JP" sz="1000" dirty="0" smtClean="0">
                <a:latin typeface="+mj-ea"/>
                <a:ea typeface="+mj-ea"/>
              </a:rPr>
              <a:t>7</a:t>
            </a:r>
            <a:r>
              <a:rPr lang="ja-JP" altLang="en-US" sz="1000" dirty="0" smtClean="0">
                <a:latin typeface="+mj-ea"/>
                <a:ea typeface="+mj-ea"/>
              </a:rPr>
              <a:t>日（木</a:t>
            </a:r>
            <a:r>
              <a:rPr lang="ja-JP" altLang="en-US" sz="1000" dirty="0">
                <a:latin typeface="+mj-ea"/>
                <a:ea typeface="+mj-ea"/>
              </a:rPr>
              <a:t>）</a:t>
            </a:r>
            <a:r>
              <a:rPr lang="ja-JP" altLang="en-US" sz="1000" dirty="0" smtClean="0">
                <a:latin typeface="+mj-ea"/>
                <a:ea typeface="+mj-ea"/>
              </a:rPr>
              <a:t>、</a:t>
            </a:r>
            <a:r>
              <a:rPr lang="en-US" altLang="ja-JP" sz="1000" dirty="0" smtClean="0">
                <a:latin typeface="+mj-ea"/>
                <a:ea typeface="+mj-ea"/>
              </a:rPr>
              <a:t>8</a:t>
            </a:r>
            <a:r>
              <a:rPr lang="ja-JP" altLang="en-US" sz="1000" dirty="0" smtClean="0">
                <a:latin typeface="+mj-ea"/>
                <a:ea typeface="+mj-ea"/>
              </a:rPr>
              <a:t>日（</a:t>
            </a:r>
            <a:r>
              <a:rPr lang="ja-JP" altLang="en-US" sz="1000" dirty="0">
                <a:latin typeface="+mj-ea"/>
                <a:ea typeface="+mj-ea"/>
              </a:rPr>
              <a:t>金</a:t>
            </a:r>
            <a:r>
              <a:rPr lang="ja-JP" altLang="en-US" sz="1000" dirty="0" smtClean="0">
                <a:latin typeface="+mj-ea"/>
                <a:ea typeface="+mj-ea"/>
              </a:rPr>
              <a:t>）　雨天決行</a:t>
            </a:r>
            <a:endParaRPr lang="en-US" altLang="ja-JP" sz="1000" dirty="0" smtClean="0">
              <a:latin typeface="+mj-ea"/>
              <a:ea typeface="+mj-ea"/>
            </a:endParaRPr>
          </a:p>
          <a:p>
            <a:pPr>
              <a:lnSpc>
                <a:spcPts val="1700"/>
              </a:lnSpc>
            </a:pPr>
            <a:r>
              <a:rPr lang="ja-JP" altLang="en-US" sz="1000" dirty="0">
                <a:latin typeface="+mj-ea"/>
                <a:ea typeface="+mj-ea"/>
              </a:rPr>
              <a:t>②　場　所　：長野県千曲市　</a:t>
            </a:r>
            <a:r>
              <a:rPr lang="en-US" altLang="ja-JP" sz="1000" dirty="0" smtClean="0">
                <a:latin typeface="+mj-ea"/>
                <a:ea typeface="+mj-ea"/>
              </a:rPr>
              <a:t>1</a:t>
            </a:r>
            <a:r>
              <a:rPr lang="ja-JP" altLang="en-US" sz="1000" dirty="0" smtClean="0">
                <a:latin typeface="+mj-ea"/>
                <a:ea typeface="+mj-ea"/>
              </a:rPr>
              <a:t>日目</a:t>
            </a:r>
            <a:r>
              <a:rPr lang="ja-JP" altLang="en-US" sz="1000" dirty="0">
                <a:latin typeface="+mj-ea"/>
                <a:ea typeface="+mj-ea"/>
              </a:rPr>
              <a:t>⇒姨捨棚田　</a:t>
            </a:r>
            <a:r>
              <a:rPr lang="en-US" altLang="ja-JP" sz="1000" dirty="0" smtClean="0">
                <a:latin typeface="+mj-ea"/>
                <a:ea typeface="+mj-ea"/>
              </a:rPr>
              <a:t>2</a:t>
            </a:r>
            <a:r>
              <a:rPr lang="ja-JP" altLang="en-US" sz="1000" dirty="0" smtClean="0">
                <a:latin typeface="+mj-ea"/>
                <a:ea typeface="+mj-ea"/>
              </a:rPr>
              <a:t>日目⇒</a:t>
            </a:r>
            <a:r>
              <a:rPr lang="ja-JP" altLang="en-US" sz="1000" dirty="0">
                <a:latin typeface="+mj-ea"/>
                <a:ea typeface="+mj-ea"/>
              </a:rPr>
              <a:t>古戦場の荒砥</a:t>
            </a:r>
            <a:r>
              <a:rPr lang="ja-JP" altLang="en-US" sz="1000" dirty="0" smtClean="0">
                <a:latin typeface="+mj-ea"/>
                <a:ea typeface="+mj-ea"/>
              </a:rPr>
              <a:t>城</a:t>
            </a:r>
            <a:endParaRPr lang="en-US" altLang="ja-JP" sz="1000" dirty="0" smtClean="0">
              <a:latin typeface="+mj-ea"/>
              <a:ea typeface="+mj-ea"/>
            </a:endParaRPr>
          </a:p>
          <a:p>
            <a:pPr>
              <a:lnSpc>
                <a:spcPts val="1700"/>
              </a:lnSpc>
            </a:pPr>
            <a:r>
              <a:rPr lang="ja-JP" altLang="en-US" sz="1000" dirty="0" smtClean="0">
                <a:latin typeface="+mj-ea"/>
                <a:ea typeface="+mj-ea"/>
              </a:rPr>
              <a:t>③</a:t>
            </a:r>
            <a:r>
              <a:rPr lang="ja-JP" altLang="en-US" sz="1000" dirty="0">
                <a:latin typeface="+mj-ea"/>
                <a:ea typeface="+mj-ea"/>
              </a:rPr>
              <a:t>　宿　泊　：信州戸倉上山田温泉旅館「美白の湯・荻原館」　</a:t>
            </a:r>
            <a:r>
              <a:rPr lang="ja-JP" altLang="en-US" sz="1000" dirty="0" smtClean="0">
                <a:latin typeface="+mj-ea"/>
                <a:ea typeface="+mj-ea"/>
              </a:rPr>
              <a:t>創業明治３６年・</a:t>
            </a:r>
            <a:endParaRPr lang="en-US" altLang="ja-JP" sz="1000" dirty="0" smtClean="0">
              <a:latin typeface="+mj-ea"/>
              <a:ea typeface="+mj-ea"/>
            </a:endParaRPr>
          </a:p>
          <a:p>
            <a:pPr>
              <a:lnSpc>
                <a:spcPts val="1700"/>
              </a:lnSpc>
            </a:pPr>
            <a:r>
              <a:rPr lang="ja-JP" altLang="en-US" sz="1000" dirty="0">
                <a:latin typeface="+mj-ea"/>
                <a:ea typeface="+mj-ea"/>
              </a:rPr>
              <a:t>　</a:t>
            </a:r>
            <a:r>
              <a:rPr lang="ja-JP" altLang="en-US" sz="1000" dirty="0" smtClean="0">
                <a:latin typeface="+mj-ea"/>
                <a:ea typeface="+mj-ea"/>
              </a:rPr>
              <a:t>　　　　　　　天然掛け流し温泉</a:t>
            </a:r>
            <a:r>
              <a:rPr lang="ja-JP" altLang="en-US" sz="1000" dirty="0">
                <a:latin typeface="+mj-ea"/>
                <a:ea typeface="+mj-ea"/>
              </a:rPr>
              <a:t>と地産地消に拘りの懐石</a:t>
            </a:r>
            <a:r>
              <a:rPr lang="ja-JP" altLang="en-US" sz="1000" dirty="0" smtClean="0">
                <a:latin typeface="+mj-ea"/>
                <a:ea typeface="+mj-ea"/>
              </a:rPr>
              <a:t>料理</a:t>
            </a:r>
            <a:endParaRPr lang="en-US" altLang="ja-JP" sz="1000" dirty="0" smtClean="0">
              <a:latin typeface="+mj-ea"/>
              <a:ea typeface="+mj-ea"/>
            </a:endParaRPr>
          </a:p>
          <a:p>
            <a:pPr>
              <a:lnSpc>
                <a:spcPts val="1700"/>
              </a:lnSpc>
            </a:pPr>
            <a:r>
              <a:rPr lang="ja-JP" altLang="en-US" sz="1000" dirty="0">
                <a:latin typeface="+mj-ea"/>
                <a:ea typeface="+mj-ea"/>
              </a:rPr>
              <a:t>　</a:t>
            </a:r>
            <a:r>
              <a:rPr lang="ja-JP" altLang="en-US" sz="1000" dirty="0" smtClean="0">
                <a:latin typeface="+mj-ea"/>
                <a:ea typeface="+mj-ea"/>
              </a:rPr>
              <a:t>　　　　　　　（千曲市上山田温泉</a:t>
            </a:r>
            <a:r>
              <a:rPr lang="en-US" altLang="ja-JP" sz="1000" dirty="0" smtClean="0">
                <a:latin typeface="+mj-ea"/>
                <a:ea typeface="+mj-ea"/>
              </a:rPr>
              <a:t>1-31-3 ℡026-275-1018)</a:t>
            </a:r>
          </a:p>
          <a:p>
            <a:pPr>
              <a:lnSpc>
                <a:spcPts val="1700"/>
              </a:lnSpc>
            </a:pPr>
            <a:r>
              <a:rPr lang="ja-JP" altLang="en-US" sz="1000" dirty="0" smtClean="0"/>
              <a:t>④　集合場所　：桜木町港陽ビル前（横浜美術友の会アトリエビル前で集合です）</a:t>
            </a:r>
            <a:endParaRPr lang="en-US" altLang="ja-JP" sz="1000" dirty="0" smtClean="0"/>
          </a:p>
          <a:p>
            <a:pPr>
              <a:lnSpc>
                <a:spcPts val="1700"/>
              </a:lnSpc>
            </a:pPr>
            <a:r>
              <a:rPr lang="zh-TW" altLang="en-US" sz="1000" dirty="0" smtClean="0">
                <a:latin typeface="ＭＳ Ｐゴシック" panose="020B0600070205080204" pitchFamily="50" charset="-128"/>
                <a:ea typeface="ＭＳ Ｐゴシック" panose="020B0600070205080204" pitchFamily="50" charset="-128"/>
              </a:rPr>
              <a:t>⑤</a:t>
            </a:r>
            <a:r>
              <a:rPr lang="zh-TW" altLang="en-US" sz="1000" dirty="0">
                <a:latin typeface="ＭＳ Ｐゴシック" panose="020B0600070205080204" pitchFamily="50" charset="-128"/>
                <a:ea typeface="ＭＳ Ｐゴシック" panose="020B0600070205080204" pitchFamily="50" charset="-128"/>
              </a:rPr>
              <a:t>　</a:t>
            </a:r>
            <a:r>
              <a:rPr lang="ja-JP" altLang="en-US" sz="1000" dirty="0" smtClean="0">
                <a:latin typeface="ＭＳ Ｐゴシック" panose="020B0600070205080204" pitchFamily="50" charset="-128"/>
                <a:ea typeface="ＭＳ Ｐゴシック" panose="020B0600070205080204" pitchFamily="50" charset="-128"/>
              </a:rPr>
              <a:t>集合時間</a:t>
            </a:r>
            <a:r>
              <a:rPr lang="zh-TW" altLang="en-US" sz="1000" dirty="0">
                <a:latin typeface="ＭＳ Ｐゴシック" panose="020B0600070205080204" pitchFamily="50" charset="-128"/>
                <a:ea typeface="ＭＳ Ｐゴシック" panose="020B0600070205080204" pitchFamily="50" charset="-128"/>
              </a:rPr>
              <a:t>　</a:t>
            </a:r>
            <a:r>
              <a:rPr lang="zh-TW" altLang="en-US" sz="1000" dirty="0" smtClean="0">
                <a:latin typeface="ＭＳ Ｐゴシック" panose="020B0600070205080204" pitchFamily="50" charset="-128"/>
                <a:ea typeface="ＭＳ Ｐゴシック" panose="020B0600070205080204" pitchFamily="50" charset="-128"/>
              </a:rPr>
              <a:t>：</a:t>
            </a:r>
            <a:r>
              <a:rPr lang="ja-JP" altLang="en-US" sz="1000" dirty="0" smtClean="0">
                <a:latin typeface="ＭＳ Ｐゴシック" panose="020B0600070205080204" pitchFamily="50" charset="-128"/>
                <a:ea typeface="ＭＳ Ｐゴシック" panose="020B0600070205080204" pitchFamily="50" charset="-128"/>
              </a:rPr>
              <a:t>午前　</a:t>
            </a:r>
            <a:r>
              <a:rPr lang="en-US" altLang="ja-JP" sz="1000" dirty="0" smtClean="0">
                <a:latin typeface="ＭＳ Ｐゴシック" panose="020B0600070205080204" pitchFamily="50" charset="-128"/>
                <a:ea typeface="ＭＳ Ｐゴシック" panose="020B0600070205080204" pitchFamily="50" charset="-128"/>
              </a:rPr>
              <a:t>7</a:t>
            </a:r>
            <a:r>
              <a:rPr lang="ja-JP" altLang="en-US" sz="1000" dirty="0" smtClean="0">
                <a:latin typeface="ＭＳ Ｐゴシック" panose="020B0600070205080204" pitchFamily="50" charset="-128"/>
                <a:ea typeface="ＭＳ Ｐゴシック" panose="020B0600070205080204" pitchFamily="50" charset="-128"/>
              </a:rPr>
              <a:t>時</a:t>
            </a:r>
            <a:r>
              <a:rPr lang="en-US" altLang="ja-JP" sz="1000" dirty="0" smtClean="0">
                <a:latin typeface="ＭＳ Ｐゴシック" panose="020B0600070205080204" pitchFamily="50" charset="-128"/>
                <a:ea typeface="ＭＳ Ｐゴシック" panose="020B0600070205080204" pitchFamily="50" charset="-128"/>
              </a:rPr>
              <a:t>00</a:t>
            </a:r>
            <a:r>
              <a:rPr lang="ja-JP" altLang="en-US" sz="1000" dirty="0" smtClean="0">
                <a:latin typeface="ＭＳ Ｐゴシック" panose="020B0600070205080204" pitchFamily="50" charset="-128"/>
                <a:ea typeface="ＭＳ Ｐゴシック" panose="020B0600070205080204" pitchFamily="50" charset="-128"/>
              </a:rPr>
              <a:t>分</a:t>
            </a:r>
            <a:r>
              <a:rPr lang="zh-TW" altLang="en-US" sz="1000" dirty="0" smtClean="0">
                <a:latin typeface="ＭＳ Ｐゴシック" panose="020B0600070205080204" pitchFamily="50" charset="-128"/>
                <a:ea typeface="ＭＳ Ｐゴシック" panose="020B0600070205080204" pitchFamily="50" charset="-128"/>
              </a:rPr>
              <a:t>（</a:t>
            </a:r>
            <a:r>
              <a:rPr lang="zh-TW" altLang="en-US" sz="1000" dirty="0">
                <a:latin typeface="ＭＳ Ｐゴシック" panose="020B0600070205080204" pitchFamily="50" charset="-128"/>
                <a:ea typeface="ＭＳ Ｐゴシック" panose="020B0600070205080204" pitchFamily="50" charset="-128"/>
              </a:rPr>
              <a:t>時間厳守</a:t>
            </a:r>
            <a:r>
              <a:rPr lang="zh-TW" altLang="en-US" sz="1000" dirty="0" smtClean="0">
                <a:latin typeface="ＭＳ Ｐゴシック" panose="020B0600070205080204" pitchFamily="50" charset="-128"/>
                <a:ea typeface="ＭＳ Ｐゴシック" panose="020B0600070205080204" pitchFamily="50" charset="-128"/>
              </a:rPr>
              <a:t>）</a:t>
            </a:r>
            <a:endParaRPr lang="en-US" altLang="zh-TW" sz="1000" dirty="0" smtClean="0">
              <a:latin typeface="ＭＳ Ｐゴシック" panose="020B0600070205080204" pitchFamily="50" charset="-128"/>
              <a:ea typeface="ＭＳ Ｐゴシック" panose="020B0600070205080204" pitchFamily="50" charset="-128"/>
            </a:endParaRPr>
          </a:p>
        </p:txBody>
      </p:sp>
      <p:sp>
        <p:nvSpPr>
          <p:cNvPr id="18" name="テキスト ボックス 17"/>
          <p:cNvSpPr txBox="1"/>
          <p:nvPr/>
        </p:nvSpPr>
        <p:spPr>
          <a:xfrm>
            <a:off x="409574" y="348582"/>
            <a:ext cx="4610101" cy="3388893"/>
          </a:xfrm>
          <a:prstGeom prst="rect">
            <a:avLst/>
          </a:prstGeom>
          <a:noFill/>
        </p:spPr>
        <p:txBody>
          <a:bodyPr wrap="square" lIns="104918" tIns="52459" rIns="104918" bIns="52459" rtlCol="0">
            <a:spAutoFit/>
          </a:bodyPr>
          <a:lstStyle/>
          <a:p>
            <a:pPr>
              <a:lnSpc>
                <a:spcPts val="1600"/>
              </a:lnSpc>
            </a:pPr>
            <a:r>
              <a:rPr lang="ja-JP" altLang="ja-JP" sz="1000" dirty="0" smtClean="0">
                <a:latin typeface="+mn-ea"/>
              </a:rPr>
              <a:t>①</a:t>
            </a:r>
            <a:r>
              <a:rPr lang="ja-JP" altLang="ja-JP" sz="1000" dirty="0">
                <a:latin typeface="+mn-ea"/>
              </a:rPr>
              <a:t>　</a:t>
            </a:r>
            <a:r>
              <a:rPr lang="ja-JP" altLang="en-US" sz="1000" dirty="0" smtClean="0">
                <a:latin typeface="+mn-ea"/>
              </a:rPr>
              <a:t>月　日</a:t>
            </a:r>
            <a:r>
              <a:rPr lang="ja-JP" altLang="ja-JP" sz="1000" dirty="0">
                <a:latin typeface="+mn-ea"/>
              </a:rPr>
              <a:t>　</a:t>
            </a:r>
            <a:r>
              <a:rPr lang="ja-JP" altLang="ja-JP" sz="1000" dirty="0" smtClean="0">
                <a:latin typeface="+mn-ea"/>
              </a:rPr>
              <a:t>：</a:t>
            </a:r>
            <a:r>
              <a:rPr lang="ja-JP" altLang="en-US" sz="1000" dirty="0" smtClean="0">
                <a:latin typeface="+mn-ea"/>
              </a:rPr>
              <a:t>平成</a:t>
            </a:r>
            <a:r>
              <a:rPr lang="en-US" altLang="ja-JP" sz="1000" dirty="0" smtClean="0">
                <a:latin typeface="+mn-ea"/>
              </a:rPr>
              <a:t>30</a:t>
            </a:r>
            <a:r>
              <a:rPr lang="ja-JP" altLang="en-US" sz="1000" dirty="0" smtClean="0">
                <a:latin typeface="+mn-ea"/>
              </a:rPr>
              <a:t>年</a:t>
            </a:r>
            <a:r>
              <a:rPr lang="en-US" altLang="ja-JP" sz="1000" dirty="0" smtClean="0">
                <a:latin typeface="+mn-ea"/>
              </a:rPr>
              <a:t>5</a:t>
            </a:r>
            <a:r>
              <a:rPr lang="ja-JP" altLang="en-US" sz="1000" dirty="0" smtClean="0">
                <a:latin typeface="+mn-ea"/>
              </a:rPr>
              <a:t>月</a:t>
            </a:r>
            <a:r>
              <a:rPr lang="en-US" altLang="ja-JP" sz="1000" dirty="0" smtClean="0">
                <a:latin typeface="+mn-ea"/>
              </a:rPr>
              <a:t>13</a:t>
            </a:r>
            <a:r>
              <a:rPr lang="ja-JP" altLang="en-US" sz="1000" dirty="0" smtClean="0">
                <a:latin typeface="+mn-ea"/>
              </a:rPr>
              <a:t>日（</a:t>
            </a:r>
            <a:r>
              <a:rPr lang="ja-JP" altLang="en-US" sz="1000" dirty="0">
                <a:latin typeface="+mn-ea"/>
              </a:rPr>
              <a:t>日</a:t>
            </a:r>
            <a:r>
              <a:rPr lang="ja-JP" altLang="en-US" sz="1000" dirty="0" smtClean="0">
                <a:latin typeface="+mn-ea"/>
              </a:rPr>
              <a:t>）</a:t>
            </a:r>
            <a:endParaRPr lang="ja-JP" altLang="ja-JP" sz="1000" dirty="0">
              <a:solidFill>
                <a:srgbClr val="C00000"/>
              </a:solidFill>
              <a:latin typeface="+mn-ea"/>
            </a:endParaRPr>
          </a:p>
          <a:p>
            <a:pPr>
              <a:lnSpc>
                <a:spcPts val="1600"/>
              </a:lnSpc>
            </a:pPr>
            <a:r>
              <a:rPr lang="ja-JP" altLang="ja-JP" sz="1000" dirty="0">
                <a:latin typeface="+mn-ea"/>
              </a:rPr>
              <a:t>②　場　所　：友の会アトリエ</a:t>
            </a:r>
            <a:r>
              <a:rPr lang="en-US" altLang="ja-JP" sz="1000" dirty="0">
                <a:latin typeface="+mn-ea"/>
              </a:rPr>
              <a:t>(</a:t>
            </a:r>
            <a:r>
              <a:rPr lang="ja-JP" altLang="ja-JP" sz="1000" dirty="0">
                <a:latin typeface="+mn-ea"/>
              </a:rPr>
              <a:t>港陽ビル</a:t>
            </a:r>
            <a:r>
              <a:rPr lang="en-US" altLang="ja-JP" sz="1000" dirty="0">
                <a:latin typeface="+mn-ea"/>
              </a:rPr>
              <a:t>6</a:t>
            </a:r>
            <a:r>
              <a:rPr lang="ja-JP" altLang="ja-JP" sz="1000" dirty="0">
                <a:latin typeface="+mn-ea"/>
              </a:rPr>
              <a:t>階</a:t>
            </a:r>
            <a:r>
              <a:rPr lang="en-US" altLang="ja-JP" sz="1000" dirty="0" smtClean="0">
                <a:latin typeface="+mn-ea"/>
              </a:rPr>
              <a:t>)</a:t>
            </a:r>
            <a:endParaRPr lang="ja-JP" altLang="ja-JP" sz="1000" dirty="0">
              <a:latin typeface="+mn-ea"/>
            </a:endParaRPr>
          </a:p>
          <a:p>
            <a:pPr>
              <a:lnSpc>
                <a:spcPts val="1600"/>
              </a:lnSpc>
            </a:pPr>
            <a:r>
              <a:rPr lang="ja-JP" altLang="ja-JP" sz="1000" dirty="0">
                <a:latin typeface="+mn-ea"/>
              </a:rPr>
              <a:t>③　</a:t>
            </a:r>
            <a:r>
              <a:rPr lang="ja-JP" altLang="ja-JP" sz="1000" dirty="0" smtClean="0">
                <a:latin typeface="+mn-ea"/>
              </a:rPr>
              <a:t>時</a:t>
            </a:r>
            <a:r>
              <a:rPr lang="ja-JP" altLang="en-US" sz="1000" dirty="0" smtClean="0">
                <a:latin typeface="+mn-ea"/>
              </a:rPr>
              <a:t>　</a:t>
            </a:r>
            <a:r>
              <a:rPr lang="ja-JP" altLang="ja-JP" sz="1000" dirty="0" smtClean="0">
                <a:latin typeface="+mn-ea"/>
              </a:rPr>
              <a:t>間</a:t>
            </a:r>
            <a:r>
              <a:rPr lang="ja-JP" altLang="en-US" sz="1000" dirty="0" smtClean="0">
                <a:latin typeface="+mn-ea"/>
              </a:rPr>
              <a:t>　</a:t>
            </a:r>
            <a:r>
              <a:rPr lang="ja-JP" altLang="ja-JP" sz="1000" dirty="0" smtClean="0">
                <a:latin typeface="+mn-ea"/>
              </a:rPr>
              <a:t>：午前</a:t>
            </a:r>
            <a:r>
              <a:rPr lang="ja-JP" altLang="en-US" sz="1000" dirty="0" smtClean="0">
                <a:latin typeface="+mn-ea"/>
              </a:rPr>
              <a:t>の</a:t>
            </a:r>
            <a:r>
              <a:rPr lang="ja-JP" altLang="en-US" sz="1000" dirty="0">
                <a:latin typeface="+mn-ea"/>
              </a:rPr>
              <a:t>部</a:t>
            </a:r>
            <a:r>
              <a:rPr lang="ja-JP" altLang="en-US" sz="1000" dirty="0" smtClean="0">
                <a:latin typeface="+mn-ea"/>
              </a:rPr>
              <a:t>  </a:t>
            </a:r>
            <a:r>
              <a:rPr lang="en-US" altLang="ja-JP" sz="1000" dirty="0" smtClean="0">
                <a:latin typeface="+mn-ea"/>
              </a:rPr>
              <a:t>10</a:t>
            </a:r>
            <a:r>
              <a:rPr lang="ja-JP" altLang="en-US" sz="1000" dirty="0" smtClean="0">
                <a:latin typeface="+mn-ea"/>
              </a:rPr>
              <a:t>：</a:t>
            </a:r>
            <a:r>
              <a:rPr lang="en-US" altLang="ja-JP" sz="1000" dirty="0" smtClean="0">
                <a:latin typeface="+mn-ea"/>
              </a:rPr>
              <a:t>00</a:t>
            </a:r>
            <a:r>
              <a:rPr lang="ja-JP" altLang="en-US" sz="1000" dirty="0" smtClean="0">
                <a:latin typeface="+mn-ea"/>
              </a:rPr>
              <a:t>～</a:t>
            </a:r>
            <a:r>
              <a:rPr lang="en-US" altLang="ja-JP" sz="1000" dirty="0" smtClean="0">
                <a:latin typeface="+mn-ea"/>
              </a:rPr>
              <a:t>12</a:t>
            </a:r>
            <a:r>
              <a:rPr lang="ja-JP" altLang="en-US" sz="1000" dirty="0" smtClean="0">
                <a:latin typeface="+mn-ea"/>
              </a:rPr>
              <a:t>：</a:t>
            </a:r>
            <a:r>
              <a:rPr lang="en-US" altLang="ja-JP" sz="1000" dirty="0" smtClean="0">
                <a:latin typeface="+mn-ea"/>
              </a:rPr>
              <a:t>30</a:t>
            </a:r>
            <a:r>
              <a:rPr lang="ja-JP" altLang="en-US" sz="1000" dirty="0" smtClean="0">
                <a:latin typeface="+mn-ea"/>
              </a:rPr>
              <a:t>  </a:t>
            </a:r>
            <a:r>
              <a:rPr lang="ja-JP" altLang="ja-JP" sz="1000" dirty="0" smtClean="0">
                <a:latin typeface="+mn-ea"/>
              </a:rPr>
              <a:t>午後</a:t>
            </a:r>
            <a:r>
              <a:rPr lang="ja-JP" altLang="en-US" sz="1000" dirty="0" smtClean="0">
                <a:latin typeface="+mn-ea"/>
              </a:rPr>
              <a:t>の部　</a:t>
            </a:r>
            <a:r>
              <a:rPr lang="en-US" altLang="ja-JP" sz="1000" dirty="0" smtClean="0">
                <a:latin typeface="+mn-ea"/>
              </a:rPr>
              <a:t>13</a:t>
            </a:r>
            <a:r>
              <a:rPr lang="ja-JP" altLang="en-US" sz="1000" dirty="0" smtClean="0">
                <a:latin typeface="+mn-ea"/>
              </a:rPr>
              <a:t>：</a:t>
            </a:r>
            <a:r>
              <a:rPr lang="en-US" altLang="ja-JP" sz="1000" dirty="0" smtClean="0">
                <a:latin typeface="+mn-ea"/>
              </a:rPr>
              <a:t>30</a:t>
            </a:r>
            <a:r>
              <a:rPr lang="ja-JP" altLang="ja-JP" sz="1000" dirty="0" smtClean="0">
                <a:latin typeface="+mn-ea"/>
              </a:rPr>
              <a:t>～</a:t>
            </a:r>
            <a:r>
              <a:rPr lang="en-US" altLang="ja-JP" sz="1000" dirty="0" smtClean="0">
                <a:latin typeface="+mn-ea"/>
              </a:rPr>
              <a:t>16</a:t>
            </a:r>
            <a:r>
              <a:rPr lang="ja-JP" altLang="en-US" sz="1000" dirty="0" smtClean="0">
                <a:latin typeface="+mn-ea"/>
              </a:rPr>
              <a:t>：</a:t>
            </a:r>
            <a:r>
              <a:rPr lang="en-US" altLang="ja-JP" sz="1000" dirty="0" smtClean="0">
                <a:latin typeface="+mn-ea"/>
              </a:rPr>
              <a:t>00</a:t>
            </a:r>
            <a:endParaRPr lang="ja-JP" altLang="ja-JP" sz="1000" dirty="0" smtClean="0">
              <a:latin typeface="+mn-ea"/>
            </a:endParaRPr>
          </a:p>
          <a:p>
            <a:pPr>
              <a:lnSpc>
                <a:spcPts val="1600"/>
              </a:lnSpc>
            </a:pPr>
            <a:r>
              <a:rPr lang="ja-JP" altLang="ja-JP" sz="1000" dirty="0" smtClean="0">
                <a:latin typeface="+mn-ea"/>
              </a:rPr>
              <a:t>④　内　容　：</a:t>
            </a:r>
            <a:r>
              <a:rPr lang="ja-JP" altLang="en-US" sz="1000" dirty="0">
                <a:latin typeface="+mn-ea"/>
              </a:rPr>
              <a:t>自分の描いた絵（水彩画・油彩画･アクリル画等）</a:t>
            </a:r>
            <a:r>
              <a:rPr lang="ja-JP" altLang="en-US" sz="1000" dirty="0" smtClean="0">
                <a:latin typeface="+mn-ea"/>
              </a:rPr>
              <a:t>に色紙や英字新聞</a:t>
            </a:r>
            <a:endParaRPr lang="en-US" altLang="ja-JP" sz="1000" dirty="0" smtClean="0">
              <a:latin typeface="+mn-ea"/>
            </a:endParaRPr>
          </a:p>
          <a:p>
            <a:pPr>
              <a:lnSpc>
                <a:spcPts val="1600"/>
              </a:lnSpc>
            </a:pPr>
            <a:r>
              <a:rPr lang="ja-JP" altLang="en-US" sz="1000" dirty="0">
                <a:latin typeface="+mn-ea"/>
              </a:rPr>
              <a:t>　</a:t>
            </a:r>
            <a:r>
              <a:rPr lang="ja-JP" altLang="en-US" sz="1000" dirty="0" smtClean="0">
                <a:latin typeface="+mn-ea"/>
              </a:rPr>
              <a:t>　　　　　　　等を</a:t>
            </a:r>
            <a:r>
              <a:rPr lang="ja-JP" altLang="en-US" sz="1000" dirty="0">
                <a:latin typeface="+mn-ea"/>
              </a:rPr>
              <a:t>ハサミで</a:t>
            </a:r>
            <a:r>
              <a:rPr lang="ja-JP" altLang="en-US" sz="1000" dirty="0" smtClean="0">
                <a:latin typeface="+mn-ea"/>
              </a:rPr>
              <a:t>切ったり</a:t>
            </a:r>
            <a:r>
              <a:rPr lang="ja-JP" altLang="en-US" sz="1000" dirty="0">
                <a:latin typeface="+mn-ea"/>
              </a:rPr>
              <a:t>破ったりしながら</a:t>
            </a:r>
            <a:r>
              <a:rPr lang="ja-JP" altLang="en-US" sz="1000" dirty="0" smtClean="0">
                <a:latin typeface="+mn-ea"/>
              </a:rPr>
              <a:t>、色</a:t>
            </a:r>
            <a:r>
              <a:rPr lang="ja-JP" altLang="en-US" sz="1000" dirty="0">
                <a:latin typeface="+mn-ea"/>
              </a:rPr>
              <a:t>を</a:t>
            </a:r>
            <a:r>
              <a:rPr lang="ja-JP" altLang="en-US" sz="1000" dirty="0" smtClean="0">
                <a:latin typeface="+mn-ea"/>
              </a:rPr>
              <a:t>塗る代わりに貼ります。</a:t>
            </a:r>
            <a:endParaRPr lang="en-US" altLang="ja-JP" sz="1000" dirty="0" smtClean="0">
              <a:latin typeface="+mn-ea"/>
            </a:endParaRPr>
          </a:p>
          <a:p>
            <a:pPr>
              <a:lnSpc>
                <a:spcPts val="1600"/>
              </a:lnSpc>
            </a:pPr>
            <a:r>
              <a:rPr lang="ja-JP" altLang="en-US" sz="1000" dirty="0">
                <a:latin typeface="+mn-ea"/>
              </a:rPr>
              <a:t>　</a:t>
            </a:r>
            <a:r>
              <a:rPr lang="ja-JP" altLang="en-US" sz="1000" dirty="0" smtClean="0">
                <a:latin typeface="+mn-ea"/>
              </a:rPr>
              <a:t>　　　　　　　大胆</a:t>
            </a:r>
            <a:r>
              <a:rPr lang="ja-JP" altLang="en-US" sz="1000" dirty="0">
                <a:latin typeface="+mn-ea"/>
              </a:rPr>
              <a:t>で面白い絵が出来上がります</a:t>
            </a:r>
            <a:r>
              <a:rPr lang="ja-JP" altLang="en-US" sz="1000" dirty="0" smtClean="0">
                <a:latin typeface="+mn-ea"/>
              </a:rPr>
              <a:t>。</a:t>
            </a:r>
            <a:endParaRPr lang="ja-JP" altLang="ja-JP" sz="1000" dirty="0">
              <a:latin typeface="+mn-ea"/>
            </a:endParaRPr>
          </a:p>
          <a:p>
            <a:pPr>
              <a:lnSpc>
                <a:spcPts val="1600"/>
              </a:lnSpc>
            </a:pPr>
            <a:r>
              <a:rPr lang="ja-JP" altLang="ja-JP" sz="1000" dirty="0">
                <a:latin typeface="+mn-ea"/>
              </a:rPr>
              <a:t>⑤　</a:t>
            </a:r>
            <a:r>
              <a:rPr lang="ja-JP" altLang="ja-JP" sz="1000" dirty="0" smtClean="0">
                <a:latin typeface="+mn-ea"/>
              </a:rPr>
              <a:t>人</a:t>
            </a:r>
            <a:r>
              <a:rPr lang="ja-JP" altLang="en-US" sz="1000" dirty="0" smtClean="0">
                <a:latin typeface="+mn-ea"/>
              </a:rPr>
              <a:t>　</a:t>
            </a:r>
            <a:r>
              <a:rPr lang="ja-JP" altLang="ja-JP" sz="1000" dirty="0" smtClean="0">
                <a:latin typeface="+mn-ea"/>
              </a:rPr>
              <a:t>数</a:t>
            </a:r>
            <a:r>
              <a:rPr lang="ja-JP" altLang="en-US" sz="1000" dirty="0" smtClean="0">
                <a:latin typeface="+mn-ea"/>
              </a:rPr>
              <a:t>　</a:t>
            </a:r>
            <a:r>
              <a:rPr lang="ja-JP" altLang="ja-JP" sz="1000" dirty="0" smtClean="0">
                <a:latin typeface="+mn-ea"/>
              </a:rPr>
              <a:t>：午前</a:t>
            </a:r>
            <a:r>
              <a:rPr lang="ja-JP" altLang="en-US" sz="1000" dirty="0" smtClean="0">
                <a:latin typeface="+mn-ea"/>
              </a:rPr>
              <a:t>の部　</a:t>
            </a:r>
            <a:r>
              <a:rPr lang="en-US" altLang="ja-JP" sz="1000" dirty="0" smtClean="0">
                <a:latin typeface="+mn-ea"/>
              </a:rPr>
              <a:t>30</a:t>
            </a:r>
            <a:r>
              <a:rPr lang="ja-JP" altLang="en-US" sz="1000" dirty="0" smtClean="0">
                <a:latin typeface="+mn-ea"/>
              </a:rPr>
              <a:t>名　　</a:t>
            </a:r>
            <a:r>
              <a:rPr lang="ja-JP" altLang="ja-JP" sz="1000" dirty="0" smtClean="0">
                <a:latin typeface="+mn-ea"/>
              </a:rPr>
              <a:t>午後</a:t>
            </a:r>
            <a:r>
              <a:rPr lang="ja-JP" altLang="en-US" sz="1000" dirty="0" smtClean="0">
                <a:latin typeface="+mn-ea"/>
              </a:rPr>
              <a:t>の部　</a:t>
            </a:r>
            <a:r>
              <a:rPr lang="en-US" altLang="ja-JP" sz="1000" dirty="0" smtClean="0">
                <a:latin typeface="+mn-ea"/>
              </a:rPr>
              <a:t>30</a:t>
            </a:r>
            <a:r>
              <a:rPr lang="ja-JP" altLang="en-US" sz="1000" dirty="0" smtClean="0">
                <a:latin typeface="+mn-ea"/>
              </a:rPr>
              <a:t>名　</a:t>
            </a:r>
            <a:r>
              <a:rPr lang="ja-JP" altLang="ja-JP" sz="1000" dirty="0" smtClean="0">
                <a:latin typeface="+mn-ea"/>
              </a:rPr>
              <a:t>（</a:t>
            </a:r>
            <a:r>
              <a:rPr lang="ja-JP" altLang="ja-JP" sz="1000" dirty="0">
                <a:latin typeface="+mn-ea"/>
              </a:rPr>
              <a:t>最少催行　</a:t>
            </a:r>
            <a:r>
              <a:rPr lang="ja-JP" altLang="ja-JP" sz="1000" dirty="0" smtClean="0">
                <a:latin typeface="+mn-ea"/>
              </a:rPr>
              <a:t>各</a:t>
            </a:r>
            <a:r>
              <a:rPr lang="en-US" altLang="ja-JP" sz="1000" dirty="0">
                <a:latin typeface="+mn-ea"/>
              </a:rPr>
              <a:t>20</a:t>
            </a:r>
            <a:r>
              <a:rPr lang="ja-JP" altLang="en-US" sz="1000" dirty="0">
                <a:latin typeface="+mn-ea"/>
              </a:rPr>
              <a:t>名</a:t>
            </a:r>
            <a:r>
              <a:rPr lang="ja-JP" altLang="ja-JP" sz="1000" dirty="0" smtClean="0">
                <a:latin typeface="+mn-ea"/>
              </a:rPr>
              <a:t>）</a:t>
            </a:r>
            <a:endParaRPr lang="ja-JP" altLang="ja-JP" sz="1000" dirty="0">
              <a:latin typeface="+mn-ea"/>
            </a:endParaRPr>
          </a:p>
          <a:p>
            <a:pPr>
              <a:lnSpc>
                <a:spcPts val="1600"/>
              </a:lnSpc>
            </a:pPr>
            <a:r>
              <a:rPr lang="ja-JP" altLang="ja-JP" sz="1000" dirty="0">
                <a:latin typeface="+mn-ea"/>
              </a:rPr>
              <a:t>⑥　会　費　</a:t>
            </a:r>
            <a:r>
              <a:rPr lang="ja-JP" altLang="ja-JP" sz="1000" dirty="0" smtClean="0">
                <a:latin typeface="+mn-ea"/>
              </a:rPr>
              <a:t>：</a:t>
            </a:r>
            <a:r>
              <a:rPr lang="ja-JP" altLang="en-US" sz="1000" dirty="0" smtClean="0">
                <a:latin typeface="+mn-ea"/>
              </a:rPr>
              <a:t>会員　</a:t>
            </a:r>
            <a:r>
              <a:rPr lang="en-US" altLang="ja-JP" sz="1000" dirty="0" smtClean="0">
                <a:latin typeface="+mn-ea"/>
              </a:rPr>
              <a:t>2,000</a:t>
            </a:r>
            <a:r>
              <a:rPr lang="ja-JP" altLang="en-US" sz="1000" dirty="0" smtClean="0">
                <a:latin typeface="+mn-ea"/>
              </a:rPr>
              <a:t>円　　　一般　</a:t>
            </a:r>
            <a:r>
              <a:rPr lang="en-US" altLang="ja-JP" sz="1000" dirty="0" smtClean="0">
                <a:latin typeface="+mn-ea"/>
              </a:rPr>
              <a:t>2,400</a:t>
            </a:r>
            <a:r>
              <a:rPr lang="ja-JP" altLang="en-US" sz="1000" dirty="0" smtClean="0">
                <a:latin typeface="+mn-ea"/>
              </a:rPr>
              <a:t>円</a:t>
            </a:r>
            <a:endParaRPr lang="ja-JP" altLang="ja-JP" sz="1000" dirty="0">
              <a:latin typeface="+mn-ea"/>
            </a:endParaRPr>
          </a:p>
          <a:p>
            <a:pPr>
              <a:lnSpc>
                <a:spcPts val="1600"/>
              </a:lnSpc>
            </a:pPr>
            <a:r>
              <a:rPr lang="ja-JP" altLang="ja-JP" sz="1000" dirty="0">
                <a:latin typeface="+mn-ea"/>
              </a:rPr>
              <a:t>⑦　講　師　</a:t>
            </a:r>
            <a:r>
              <a:rPr lang="ja-JP" altLang="ja-JP" sz="1000" dirty="0" smtClean="0">
                <a:latin typeface="+mn-ea"/>
              </a:rPr>
              <a:t>：</a:t>
            </a:r>
            <a:r>
              <a:rPr lang="ja-JP" altLang="en-US" sz="1000" dirty="0">
                <a:latin typeface="+mn-ea"/>
              </a:rPr>
              <a:t>荒井</a:t>
            </a:r>
            <a:r>
              <a:rPr lang="ja-JP" altLang="en-US" sz="1000" dirty="0" smtClean="0">
                <a:latin typeface="+mn-ea"/>
              </a:rPr>
              <a:t>　美智代</a:t>
            </a:r>
            <a:r>
              <a:rPr lang="ja-JP" altLang="ja-JP" sz="1000" dirty="0" smtClean="0">
                <a:latin typeface="+mn-ea"/>
              </a:rPr>
              <a:t>先生（</a:t>
            </a:r>
            <a:r>
              <a:rPr lang="ja-JP" altLang="en-US" sz="1000" dirty="0" smtClean="0">
                <a:latin typeface="+mn-ea"/>
              </a:rPr>
              <a:t>東光会</a:t>
            </a:r>
            <a:r>
              <a:rPr lang="ja-JP" altLang="ja-JP" sz="1000" dirty="0" smtClean="0">
                <a:latin typeface="+mn-ea"/>
              </a:rPr>
              <a:t>）</a:t>
            </a:r>
            <a:endParaRPr lang="en-US" altLang="ja-JP" sz="1000" dirty="0" smtClean="0">
              <a:latin typeface="+mn-ea"/>
            </a:endParaRPr>
          </a:p>
          <a:p>
            <a:pPr>
              <a:lnSpc>
                <a:spcPts val="1600"/>
              </a:lnSpc>
            </a:pPr>
            <a:r>
              <a:rPr lang="ja-JP" altLang="en-US" sz="1000" dirty="0">
                <a:latin typeface="+mn-ea"/>
              </a:rPr>
              <a:t>⑧　持参する物　</a:t>
            </a:r>
            <a:r>
              <a:rPr lang="ja-JP" altLang="en-US" sz="1000" dirty="0" smtClean="0">
                <a:latin typeface="+mn-ea"/>
              </a:rPr>
              <a:t>：</a:t>
            </a:r>
            <a:r>
              <a:rPr lang="ja-JP" altLang="en-US" sz="1000" dirty="0">
                <a:latin typeface="+mn-ea"/>
              </a:rPr>
              <a:t>自分の描いた</a:t>
            </a:r>
            <a:r>
              <a:rPr lang="ja-JP" altLang="en-US" sz="1000" dirty="0" smtClean="0">
                <a:latin typeface="+mn-ea"/>
              </a:rPr>
              <a:t>絵</a:t>
            </a:r>
            <a:r>
              <a:rPr lang="en-US" altLang="ja-JP" sz="1000" dirty="0" smtClean="0">
                <a:latin typeface="+mn-ea"/>
              </a:rPr>
              <a:t>2</a:t>
            </a:r>
            <a:r>
              <a:rPr lang="ja-JP" altLang="en-US" sz="1000" dirty="0" smtClean="0">
                <a:latin typeface="+mn-ea"/>
              </a:rPr>
              <a:t>～</a:t>
            </a:r>
            <a:r>
              <a:rPr lang="en-US" altLang="ja-JP" sz="1000" dirty="0" smtClean="0">
                <a:latin typeface="+mn-ea"/>
              </a:rPr>
              <a:t>3</a:t>
            </a:r>
            <a:r>
              <a:rPr lang="ja-JP" altLang="en-US" sz="1000" dirty="0" smtClean="0">
                <a:latin typeface="+mn-ea"/>
              </a:rPr>
              <a:t>点</a:t>
            </a:r>
            <a:r>
              <a:rPr lang="ja-JP" altLang="en-US" sz="1000" dirty="0">
                <a:latin typeface="+mn-ea"/>
              </a:rPr>
              <a:t>、絵の具、筆、</a:t>
            </a:r>
            <a:r>
              <a:rPr lang="ja-JP" altLang="en-US" sz="1000" dirty="0" smtClean="0">
                <a:latin typeface="+mn-ea"/>
              </a:rPr>
              <a:t>ペインティングナイフ、</a:t>
            </a:r>
            <a:endParaRPr lang="en-US" altLang="ja-JP" sz="1000" dirty="0" smtClean="0">
              <a:latin typeface="+mn-ea"/>
            </a:endParaRPr>
          </a:p>
          <a:p>
            <a:pPr>
              <a:lnSpc>
                <a:spcPts val="1600"/>
              </a:lnSpc>
            </a:pPr>
            <a:r>
              <a:rPr lang="ja-JP" altLang="en-US" sz="1000" dirty="0">
                <a:latin typeface="+mn-ea"/>
              </a:rPr>
              <a:t>　</a:t>
            </a:r>
            <a:r>
              <a:rPr lang="ja-JP" altLang="en-US" sz="1000" dirty="0" smtClean="0">
                <a:latin typeface="+mn-ea"/>
              </a:rPr>
              <a:t>　　　　　　　ハサミ、文房具</a:t>
            </a:r>
            <a:r>
              <a:rPr lang="ja-JP" altLang="en-US" sz="1000" dirty="0">
                <a:latin typeface="+mn-ea"/>
              </a:rPr>
              <a:t>の</a:t>
            </a:r>
            <a:r>
              <a:rPr lang="ja-JP" altLang="en-US" sz="1000" dirty="0" smtClean="0">
                <a:latin typeface="+mn-ea"/>
              </a:rPr>
              <a:t>糊</a:t>
            </a:r>
            <a:r>
              <a:rPr lang="ja-JP" altLang="en-US" sz="1000" dirty="0">
                <a:latin typeface="+mn-ea"/>
              </a:rPr>
              <a:t>（</a:t>
            </a:r>
            <a:r>
              <a:rPr lang="ja-JP" altLang="en-US" sz="1000" dirty="0" smtClean="0">
                <a:latin typeface="+mn-ea"/>
              </a:rPr>
              <a:t>スティック糊、チューブ</a:t>
            </a:r>
            <a:r>
              <a:rPr lang="ja-JP" altLang="en-US" sz="1000" dirty="0">
                <a:latin typeface="+mn-ea"/>
              </a:rPr>
              <a:t>糊</a:t>
            </a:r>
            <a:r>
              <a:rPr lang="ja-JP" altLang="en-US" sz="1000" dirty="0" smtClean="0">
                <a:latin typeface="+mn-ea"/>
              </a:rPr>
              <a:t>等）、濡れタオル、</a:t>
            </a:r>
            <a:endParaRPr lang="en-US" altLang="ja-JP" sz="1000" dirty="0" smtClean="0">
              <a:latin typeface="+mn-ea"/>
            </a:endParaRPr>
          </a:p>
          <a:p>
            <a:pPr>
              <a:lnSpc>
                <a:spcPts val="1600"/>
              </a:lnSpc>
            </a:pPr>
            <a:r>
              <a:rPr lang="ja-JP" altLang="en-US" sz="1000" dirty="0">
                <a:latin typeface="+mn-ea"/>
              </a:rPr>
              <a:t>　</a:t>
            </a:r>
            <a:r>
              <a:rPr lang="ja-JP" altLang="en-US" sz="1000" dirty="0" smtClean="0">
                <a:latin typeface="+mn-ea"/>
              </a:rPr>
              <a:t>　　　　　　　筆記用具</a:t>
            </a:r>
            <a:r>
              <a:rPr lang="ja-JP" altLang="en-US" sz="1000" dirty="0">
                <a:latin typeface="+mn-ea"/>
              </a:rPr>
              <a:t>等</a:t>
            </a:r>
            <a:r>
              <a:rPr lang="ja-JP" altLang="en-US" sz="1000" dirty="0" smtClean="0">
                <a:latin typeface="+mn-ea"/>
              </a:rPr>
              <a:t>。</a:t>
            </a:r>
            <a:endParaRPr lang="en-US" altLang="ja-JP" sz="1000" dirty="0" smtClean="0">
              <a:latin typeface="+mn-ea"/>
            </a:endParaRPr>
          </a:p>
          <a:p>
            <a:pPr>
              <a:lnSpc>
                <a:spcPts val="1600"/>
              </a:lnSpc>
            </a:pPr>
            <a:r>
              <a:rPr lang="ja-JP" altLang="en-US" sz="1000" dirty="0">
                <a:latin typeface="+mn-ea"/>
              </a:rPr>
              <a:t>　</a:t>
            </a:r>
            <a:r>
              <a:rPr lang="ja-JP" altLang="en-US" sz="1000" dirty="0" smtClean="0">
                <a:latin typeface="+mn-ea"/>
              </a:rPr>
              <a:t>　　　　　　　また</a:t>
            </a:r>
            <a:r>
              <a:rPr lang="ja-JP" altLang="en-US" sz="1000" dirty="0">
                <a:latin typeface="+mn-ea"/>
              </a:rPr>
              <a:t>、半透明</a:t>
            </a:r>
            <a:r>
              <a:rPr lang="ja-JP" altLang="en-US" sz="1000" dirty="0" smtClean="0">
                <a:latin typeface="+mn-ea"/>
              </a:rPr>
              <a:t>の紙</a:t>
            </a:r>
            <a:r>
              <a:rPr lang="ja-JP" altLang="en-US" sz="1000" dirty="0">
                <a:latin typeface="+mn-ea"/>
              </a:rPr>
              <a:t>（和紙等）、</a:t>
            </a:r>
            <a:r>
              <a:rPr lang="ja-JP" altLang="en-US" sz="1000" dirty="0" smtClean="0">
                <a:latin typeface="+mn-ea"/>
              </a:rPr>
              <a:t>ファッション誌</a:t>
            </a:r>
            <a:r>
              <a:rPr lang="ja-JP" altLang="en-US" sz="1000" dirty="0">
                <a:latin typeface="+mn-ea"/>
              </a:rPr>
              <a:t>、</a:t>
            </a:r>
            <a:r>
              <a:rPr lang="ja-JP" altLang="en-US" sz="1000" dirty="0" smtClean="0">
                <a:latin typeface="+mn-ea"/>
              </a:rPr>
              <a:t>英字新聞等</a:t>
            </a:r>
            <a:r>
              <a:rPr lang="ja-JP" altLang="en-US" sz="1000" dirty="0">
                <a:latin typeface="+mn-ea"/>
              </a:rPr>
              <a:t>、</a:t>
            </a:r>
            <a:r>
              <a:rPr lang="ja-JP" altLang="en-US" sz="1000" dirty="0" smtClean="0">
                <a:latin typeface="+mn-ea"/>
              </a:rPr>
              <a:t>試して</a:t>
            </a:r>
            <a:endParaRPr lang="en-US" altLang="ja-JP" sz="1000" dirty="0" smtClean="0">
              <a:latin typeface="+mn-ea"/>
            </a:endParaRPr>
          </a:p>
          <a:p>
            <a:pPr>
              <a:lnSpc>
                <a:spcPts val="1600"/>
              </a:lnSpc>
            </a:pPr>
            <a:r>
              <a:rPr lang="ja-JP" altLang="en-US" sz="1000" dirty="0">
                <a:latin typeface="+mn-ea"/>
              </a:rPr>
              <a:t>　</a:t>
            </a:r>
            <a:r>
              <a:rPr lang="ja-JP" altLang="en-US" sz="1000" dirty="0" smtClean="0">
                <a:latin typeface="+mn-ea"/>
              </a:rPr>
              <a:t>　　　　　　　みたい紙をご</a:t>
            </a:r>
            <a:r>
              <a:rPr lang="ja-JP" altLang="en-US" sz="1000" dirty="0">
                <a:latin typeface="+mn-ea"/>
              </a:rPr>
              <a:t>持参</a:t>
            </a:r>
            <a:r>
              <a:rPr lang="ja-JP" altLang="en-US" sz="1000" dirty="0" smtClean="0">
                <a:latin typeface="+mn-ea"/>
              </a:rPr>
              <a:t>下さい（</a:t>
            </a:r>
            <a:r>
              <a:rPr lang="ja-JP" altLang="en-US" sz="1000" dirty="0">
                <a:latin typeface="+mn-ea"/>
              </a:rPr>
              <a:t>任意</a:t>
            </a:r>
            <a:r>
              <a:rPr lang="ja-JP" altLang="en-US" sz="1000" dirty="0" smtClean="0">
                <a:latin typeface="+mn-ea"/>
              </a:rPr>
              <a:t>）。</a:t>
            </a:r>
            <a:endParaRPr lang="en-US" altLang="ja-JP" sz="1000" dirty="0" smtClean="0">
              <a:latin typeface="+mn-ea"/>
            </a:endParaRPr>
          </a:p>
          <a:p>
            <a:pPr>
              <a:lnSpc>
                <a:spcPts val="1600"/>
              </a:lnSpc>
            </a:pPr>
            <a:r>
              <a:rPr lang="ja-JP" altLang="en-US" sz="1000" dirty="0">
                <a:latin typeface="+mn-ea"/>
              </a:rPr>
              <a:t>　</a:t>
            </a:r>
            <a:r>
              <a:rPr lang="ja-JP" altLang="en-US" sz="1000" dirty="0" smtClean="0">
                <a:latin typeface="+mn-ea"/>
              </a:rPr>
              <a:t>　　　　　　　◆</a:t>
            </a:r>
            <a:r>
              <a:rPr lang="ja-JP" altLang="en-US" sz="1000" dirty="0">
                <a:latin typeface="+mn-ea"/>
              </a:rPr>
              <a:t>トーナルカラーは友の会で準備します。</a:t>
            </a:r>
          </a:p>
          <a:p>
            <a:pPr>
              <a:lnSpc>
                <a:spcPts val="1600"/>
              </a:lnSpc>
            </a:pPr>
            <a:r>
              <a:rPr lang="ja-JP" altLang="en-US" sz="1000" dirty="0">
                <a:latin typeface="+mn-ea"/>
              </a:rPr>
              <a:t>　　　　　　　　</a:t>
            </a:r>
            <a:r>
              <a:rPr lang="ja-JP" altLang="en-US" sz="1000" dirty="0" smtClean="0">
                <a:latin typeface="+mn-ea"/>
              </a:rPr>
              <a:t>◆</a:t>
            </a:r>
            <a:r>
              <a:rPr lang="ja-JP" altLang="en-US" sz="1000" dirty="0">
                <a:latin typeface="+mn-ea"/>
              </a:rPr>
              <a:t>荒井先生も色々な紙をお持ち下さいます。</a:t>
            </a:r>
          </a:p>
        </p:txBody>
      </p:sp>
      <p:sp>
        <p:nvSpPr>
          <p:cNvPr id="19" name="テキスト ボックス 18"/>
          <p:cNvSpPr txBox="1"/>
          <p:nvPr/>
        </p:nvSpPr>
        <p:spPr>
          <a:xfrm>
            <a:off x="417513" y="4674650"/>
            <a:ext cx="4478337" cy="2157786"/>
          </a:xfrm>
          <a:prstGeom prst="rect">
            <a:avLst/>
          </a:prstGeom>
          <a:noFill/>
        </p:spPr>
        <p:txBody>
          <a:bodyPr wrap="square" lIns="104918" tIns="52459" rIns="104918" bIns="52459" rtlCol="0">
            <a:spAutoFit/>
          </a:bodyPr>
          <a:lstStyle/>
          <a:p>
            <a:pPr>
              <a:lnSpc>
                <a:spcPts val="1600"/>
              </a:lnSpc>
            </a:pPr>
            <a:r>
              <a:rPr lang="ja-JP" altLang="en-US" sz="1000" dirty="0" smtClean="0">
                <a:latin typeface="+mn-ea"/>
              </a:rPr>
              <a:t>　</a:t>
            </a:r>
            <a:r>
              <a:rPr lang="ja-JP" altLang="en-US" sz="1000" dirty="0">
                <a:latin typeface="+mn-ea"/>
              </a:rPr>
              <a:t>日比谷公園は日本初の「様式近代公園」で東京都立公園です。当公園はビジネス街の緑のオアシスといわれています。庭園の花壇、心字池と和風庭園、大噴水と高層ビル群の背景、洋館のカフェ</a:t>
            </a:r>
            <a:r>
              <a:rPr lang="ja-JP" altLang="en-US" sz="1000" dirty="0" smtClean="0">
                <a:latin typeface="+mn-ea"/>
              </a:rPr>
              <a:t>等、風景</a:t>
            </a:r>
            <a:r>
              <a:rPr lang="ja-JP" altLang="en-US" sz="1000" dirty="0">
                <a:latin typeface="+mn-ea"/>
              </a:rPr>
              <a:t>スケッチポイントが数多くあります。新緑のひと時を、ご一緒に日比谷公園で風景画を描いてみませんか</a:t>
            </a:r>
            <a:r>
              <a:rPr lang="ja-JP" altLang="en-US" sz="1000" dirty="0" smtClean="0">
                <a:latin typeface="+mn-ea"/>
              </a:rPr>
              <a:t>！</a:t>
            </a:r>
            <a:endParaRPr lang="en-US" altLang="ja-JP" sz="1000" dirty="0" smtClean="0">
              <a:latin typeface="+mn-ea"/>
            </a:endParaRPr>
          </a:p>
          <a:p>
            <a:pPr>
              <a:lnSpc>
                <a:spcPts val="1600"/>
              </a:lnSpc>
            </a:pPr>
            <a:endParaRPr lang="en-US" altLang="ja-JP" sz="1000" dirty="0">
              <a:latin typeface="+mn-ea"/>
            </a:endParaRPr>
          </a:p>
          <a:p>
            <a:pPr>
              <a:lnSpc>
                <a:spcPts val="1600"/>
              </a:lnSpc>
            </a:pPr>
            <a:r>
              <a:rPr lang="ja-JP" altLang="en-US" sz="1000" dirty="0" smtClean="0">
                <a:latin typeface="+mn-ea"/>
              </a:rPr>
              <a:t>①月　日</a:t>
            </a:r>
            <a:r>
              <a:rPr lang="ja-JP" altLang="ja-JP" sz="1000" dirty="0" smtClean="0">
                <a:latin typeface="+mn-ea"/>
              </a:rPr>
              <a:t>　：</a:t>
            </a:r>
            <a:r>
              <a:rPr lang="en-US" altLang="ja-JP" sz="1000" dirty="0" smtClean="0">
                <a:latin typeface="+mn-ea"/>
              </a:rPr>
              <a:t>5</a:t>
            </a:r>
            <a:r>
              <a:rPr lang="ja-JP" altLang="en-US" sz="1000" dirty="0" smtClean="0">
                <a:latin typeface="+mn-ea"/>
              </a:rPr>
              <a:t>月</a:t>
            </a:r>
            <a:r>
              <a:rPr lang="en-US" altLang="ja-JP" sz="1000" dirty="0" smtClean="0">
                <a:latin typeface="+mn-ea"/>
              </a:rPr>
              <a:t>25</a:t>
            </a:r>
            <a:r>
              <a:rPr lang="ja-JP" altLang="en-US" sz="1000" dirty="0" smtClean="0">
                <a:latin typeface="+mn-ea"/>
              </a:rPr>
              <a:t>（</a:t>
            </a:r>
            <a:r>
              <a:rPr lang="ja-JP" altLang="en-US" sz="1000" dirty="0">
                <a:latin typeface="+mn-ea"/>
              </a:rPr>
              <a:t>金）　雨天の予備日</a:t>
            </a:r>
            <a:r>
              <a:rPr lang="ja-JP" altLang="en-US" sz="1000" dirty="0" smtClean="0">
                <a:latin typeface="+mn-ea"/>
              </a:rPr>
              <a:t>：</a:t>
            </a:r>
            <a:r>
              <a:rPr lang="en-US" altLang="ja-JP" sz="1000" dirty="0" smtClean="0">
                <a:latin typeface="+mn-ea"/>
              </a:rPr>
              <a:t>6</a:t>
            </a:r>
            <a:r>
              <a:rPr lang="ja-JP" altLang="en-US" sz="1000" dirty="0" smtClean="0">
                <a:latin typeface="+mn-ea"/>
              </a:rPr>
              <a:t>月</a:t>
            </a:r>
            <a:r>
              <a:rPr lang="en-US" altLang="ja-JP" sz="1000" dirty="0" smtClean="0">
                <a:latin typeface="+mn-ea"/>
              </a:rPr>
              <a:t>1</a:t>
            </a:r>
            <a:r>
              <a:rPr lang="ja-JP" altLang="en-US" sz="1000" dirty="0" smtClean="0">
                <a:latin typeface="+mn-ea"/>
              </a:rPr>
              <a:t>日（</a:t>
            </a:r>
            <a:r>
              <a:rPr lang="ja-JP" altLang="en-US" sz="1000" dirty="0">
                <a:latin typeface="+mn-ea"/>
              </a:rPr>
              <a:t>金）</a:t>
            </a:r>
          </a:p>
          <a:p>
            <a:pPr>
              <a:lnSpc>
                <a:spcPts val="1600"/>
              </a:lnSpc>
            </a:pPr>
            <a:r>
              <a:rPr lang="ja-JP" altLang="en-US" sz="1000" dirty="0">
                <a:latin typeface="+mn-ea"/>
              </a:rPr>
              <a:t>　　　　　　　</a:t>
            </a:r>
            <a:r>
              <a:rPr lang="ja-JP" altLang="en-US" sz="1000" dirty="0" smtClean="0">
                <a:latin typeface="+mn-ea"/>
              </a:rPr>
              <a:t>当日午前</a:t>
            </a:r>
            <a:r>
              <a:rPr lang="en-US" altLang="ja-JP" sz="1000" dirty="0" smtClean="0">
                <a:latin typeface="+mn-ea"/>
              </a:rPr>
              <a:t>6</a:t>
            </a:r>
            <a:r>
              <a:rPr lang="ja-JP" altLang="en-US" sz="1000" dirty="0" smtClean="0">
                <a:latin typeface="+mn-ea"/>
              </a:rPr>
              <a:t>時の電話</a:t>
            </a:r>
            <a:r>
              <a:rPr lang="ja-JP" altLang="en-US" sz="1000" dirty="0">
                <a:latin typeface="+mn-ea"/>
              </a:rPr>
              <a:t>天気</a:t>
            </a:r>
            <a:r>
              <a:rPr lang="ja-JP" altLang="en-US" sz="1000" dirty="0" smtClean="0">
                <a:latin typeface="+mn-ea"/>
              </a:rPr>
              <a:t>予報</a:t>
            </a:r>
            <a:r>
              <a:rPr lang="en-US" altLang="ja-JP" sz="1000" dirty="0" smtClean="0">
                <a:latin typeface="+mn-ea"/>
              </a:rPr>
              <a:t>03-177</a:t>
            </a:r>
            <a:r>
              <a:rPr lang="ja-JP" altLang="en-US" sz="1000" dirty="0" smtClean="0">
                <a:latin typeface="+mn-ea"/>
              </a:rPr>
              <a:t>番で、東京地方</a:t>
            </a:r>
            <a:r>
              <a:rPr lang="ja-JP" altLang="en-US" sz="1000" dirty="0">
                <a:latin typeface="+mn-ea"/>
              </a:rPr>
              <a:t>の午前中</a:t>
            </a:r>
            <a:r>
              <a:rPr lang="ja-JP" altLang="en-US" sz="1000" dirty="0" smtClean="0">
                <a:latin typeface="+mn-ea"/>
              </a:rPr>
              <a:t>降水</a:t>
            </a:r>
            <a:endParaRPr lang="en-US" altLang="ja-JP" sz="1000" dirty="0" smtClean="0">
              <a:latin typeface="+mn-ea"/>
            </a:endParaRPr>
          </a:p>
          <a:p>
            <a:pPr>
              <a:lnSpc>
                <a:spcPts val="1600"/>
              </a:lnSpc>
            </a:pPr>
            <a:r>
              <a:rPr lang="ja-JP" altLang="en-US" sz="1000" dirty="0">
                <a:latin typeface="+mn-ea"/>
              </a:rPr>
              <a:t>　</a:t>
            </a:r>
            <a:r>
              <a:rPr lang="ja-JP" altLang="en-US" sz="1000" dirty="0" smtClean="0">
                <a:latin typeface="+mn-ea"/>
              </a:rPr>
              <a:t>　　　　　　確率</a:t>
            </a:r>
            <a:r>
              <a:rPr lang="en-US" altLang="ja-JP" sz="1000" dirty="0" smtClean="0">
                <a:latin typeface="+mn-ea"/>
              </a:rPr>
              <a:t>40</a:t>
            </a:r>
            <a:r>
              <a:rPr lang="ja-JP" altLang="en-US" sz="1000" dirty="0" smtClean="0">
                <a:latin typeface="+mn-ea"/>
              </a:rPr>
              <a:t>％以上の場合</a:t>
            </a:r>
            <a:r>
              <a:rPr lang="ja-JP" altLang="en-US" sz="1000" dirty="0">
                <a:latin typeface="+mn-ea"/>
              </a:rPr>
              <a:t>は予備日</a:t>
            </a:r>
            <a:r>
              <a:rPr lang="ja-JP" altLang="en-US" sz="1000" dirty="0" smtClean="0">
                <a:latin typeface="+mn-ea"/>
              </a:rPr>
              <a:t>に延期</a:t>
            </a:r>
            <a:r>
              <a:rPr lang="ja-JP" altLang="en-US" sz="1000" dirty="0">
                <a:latin typeface="+mn-ea"/>
              </a:rPr>
              <a:t>します。予備日も同様に</a:t>
            </a:r>
            <a:r>
              <a:rPr lang="ja-JP" altLang="en-US" sz="1000" dirty="0" smtClean="0">
                <a:latin typeface="+mn-ea"/>
              </a:rPr>
              <a:t>降水</a:t>
            </a:r>
            <a:endParaRPr lang="en-US" altLang="ja-JP" sz="1000" dirty="0" smtClean="0">
              <a:latin typeface="+mn-ea"/>
            </a:endParaRPr>
          </a:p>
          <a:p>
            <a:pPr>
              <a:lnSpc>
                <a:spcPts val="1600"/>
              </a:lnSpc>
            </a:pPr>
            <a:r>
              <a:rPr lang="ja-JP" altLang="en-US" sz="1000" dirty="0">
                <a:latin typeface="+mn-ea"/>
              </a:rPr>
              <a:t>　</a:t>
            </a:r>
            <a:r>
              <a:rPr lang="ja-JP" altLang="en-US" sz="1000" dirty="0" smtClean="0">
                <a:latin typeface="+mn-ea"/>
              </a:rPr>
              <a:t>　　　　　　確率</a:t>
            </a:r>
            <a:r>
              <a:rPr lang="en-US" altLang="ja-JP" sz="1000" dirty="0" smtClean="0">
                <a:latin typeface="+mn-ea"/>
              </a:rPr>
              <a:t>40</a:t>
            </a:r>
            <a:r>
              <a:rPr lang="ja-JP" altLang="en-US" sz="1000" dirty="0" smtClean="0">
                <a:latin typeface="+mn-ea"/>
              </a:rPr>
              <a:t>％以上の場合</a:t>
            </a:r>
            <a:r>
              <a:rPr lang="ja-JP" altLang="en-US" sz="1000" dirty="0">
                <a:latin typeface="+mn-ea"/>
              </a:rPr>
              <a:t>は中止とします。 </a:t>
            </a:r>
            <a:endParaRPr lang="en-US" altLang="ja-JP" sz="1000" dirty="0" smtClean="0">
              <a:latin typeface="+mn-ea"/>
            </a:endParaRPr>
          </a:p>
          <a:p>
            <a:pPr>
              <a:lnSpc>
                <a:spcPts val="1600"/>
              </a:lnSpc>
            </a:pPr>
            <a:r>
              <a:rPr lang="ja-JP" altLang="ja-JP" sz="1000" dirty="0" smtClean="0">
                <a:latin typeface="+mn-ea"/>
              </a:rPr>
              <a:t>②</a:t>
            </a:r>
            <a:r>
              <a:rPr lang="ja-JP" altLang="ja-JP" sz="1000" dirty="0">
                <a:latin typeface="+mn-ea"/>
              </a:rPr>
              <a:t>　</a:t>
            </a:r>
            <a:r>
              <a:rPr lang="ja-JP" altLang="en-US" sz="1000" dirty="0" smtClean="0">
                <a:latin typeface="+mn-ea"/>
              </a:rPr>
              <a:t>場所</a:t>
            </a:r>
            <a:r>
              <a:rPr lang="ja-JP" altLang="en-US" sz="1000" dirty="0">
                <a:latin typeface="+mn-ea"/>
              </a:rPr>
              <a:t>：　</a:t>
            </a:r>
            <a:r>
              <a:rPr lang="ja-JP" altLang="en-US" sz="1000" dirty="0" smtClean="0">
                <a:latin typeface="+mn-ea"/>
              </a:rPr>
              <a:t>日比谷公園　（東京都</a:t>
            </a:r>
            <a:r>
              <a:rPr lang="ja-JP" altLang="en-US" sz="1000" dirty="0">
                <a:latin typeface="+mn-ea"/>
              </a:rPr>
              <a:t>千代田区日比谷</a:t>
            </a:r>
            <a:r>
              <a:rPr lang="ja-JP" altLang="en-US" sz="1000" dirty="0" smtClean="0">
                <a:latin typeface="+mn-ea"/>
              </a:rPr>
              <a:t>公園</a:t>
            </a:r>
            <a:r>
              <a:rPr lang="en-US" altLang="ja-JP" sz="1000" dirty="0" smtClean="0">
                <a:latin typeface="+mn-ea"/>
              </a:rPr>
              <a:t>1-6</a:t>
            </a:r>
            <a:r>
              <a:rPr lang="ja-JP" altLang="en-US" sz="1000" dirty="0" smtClean="0">
                <a:latin typeface="+mn-ea"/>
              </a:rPr>
              <a:t>）</a:t>
            </a:r>
            <a:r>
              <a:rPr lang="ja-JP" altLang="en-US" sz="1000" dirty="0">
                <a:latin typeface="+mn-ea"/>
              </a:rPr>
              <a:t>　　　　　　　　　　　　　　　　　　　　　　　　　　　　　　　　</a:t>
            </a:r>
            <a:endParaRPr lang="ja-JP" altLang="ja-JP" sz="1000" b="1" dirty="0" smtClean="0">
              <a:latin typeface="+mn-ea"/>
            </a:endParaRPr>
          </a:p>
        </p:txBody>
      </p:sp>
    </p:spTree>
    <p:extLst>
      <p:ext uri="{BB962C8B-B14F-4D97-AF65-F5344CB8AC3E}">
        <p14:creationId xmlns:p14="http://schemas.microsoft.com/office/powerpoint/2010/main" val="3392107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4216</TotalTime>
  <Words>108</Words>
  <Application>Microsoft Office PowerPoint</Application>
  <PresentationFormat>ユーザー設定</PresentationFormat>
  <Paragraphs>211</Paragraphs>
  <Slides>4</Slides>
  <Notes>4</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yokobito</dc:creator>
  <cp:lastModifiedBy>yokobijututomonokai</cp:lastModifiedBy>
  <cp:revision>368</cp:revision>
  <cp:lastPrinted>2018-03-27T00:25:51Z</cp:lastPrinted>
  <dcterms:created xsi:type="dcterms:W3CDTF">2016-07-16T05:58:57Z</dcterms:created>
  <dcterms:modified xsi:type="dcterms:W3CDTF">2018-03-27T00:26:47Z</dcterms:modified>
</cp:coreProperties>
</file>