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84" r:id="rId2"/>
    <p:sldId id="291" r:id="rId3"/>
    <p:sldId id="292" r:id="rId4"/>
    <p:sldId id="293" r:id="rId5"/>
  </p:sldIdLst>
  <p:sldSz cx="10656888" cy="7704138"/>
  <p:notesSz cx="6807200" cy="9939338"/>
  <p:defaultTextStyle>
    <a:defPPr>
      <a:defRPr lang="ja-JP"/>
    </a:defPPr>
    <a:lvl1pPr marL="0" algn="l" defTabSz="1049183" rtl="0" eaLnBrk="1" latinLnBrk="0" hangingPunct="1">
      <a:defRPr kumimoji="1" sz="2100" kern="1200">
        <a:solidFill>
          <a:schemeClr val="tx1"/>
        </a:solidFill>
        <a:latin typeface="+mn-lt"/>
        <a:ea typeface="+mn-ea"/>
        <a:cs typeface="+mn-cs"/>
      </a:defRPr>
    </a:lvl1pPr>
    <a:lvl2pPr marL="524591" algn="l" defTabSz="1049183" rtl="0" eaLnBrk="1" latinLnBrk="0" hangingPunct="1">
      <a:defRPr kumimoji="1" sz="2100" kern="1200">
        <a:solidFill>
          <a:schemeClr val="tx1"/>
        </a:solidFill>
        <a:latin typeface="+mn-lt"/>
        <a:ea typeface="+mn-ea"/>
        <a:cs typeface="+mn-cs"/>
      </a:defRPr>
    </a:lvl2pPr>
    <a:lvl3pPr marL="1049183" algn="l" defTabSz="1049183" rtl="0" eaLnBrk="1" latinLnBrk="0" hangingPunct="1">
      <a:defRPr kumimoji="1" sz="2100" kern="1200">
        <a:solidFill>
          <a:schemeClr val="tx1"/>
        </a:solidFill>
        <a:latin typeface="+mn-lt"/>
        <a:ea typeface="+mn-ea"/>
        <a:cs typeface="+mn-cs"/>
      </a:defRPr>
    </a:lvl3pPr>
    <a:lvl4pPr marL="1573774" algn="l" defTabSz="1049183" rtl="0" eaLnBrk="1" latinLnBrk="0" hangingPunct="1">
      <a:defRPr kumimoji="1" sz="2100" kern="1200">
        <a:solidFill>
          <a:schemeClr val="tx1"/>
        </a:solidFill>
        <a:latin typeface="+mn-lt"/>
        <a:ea typeface="+mn-ea"/>
        <a:cs typeface="+mn-cs"/>
      </a:defRPr>
    </a:lvl4pPr>
    <a:lvl5pPr marL="2098365" algn="l" defTabSz="1049183" rtl="0" eaLnBrk="1" latinLnBrk="0" hangingPunct="1">
      <a:defRPr kumimoji="1" sz="2100" kern="1200">
        <a:solidFill>
          <a:schemeClr val="tx1"/>
        </a:solidFill>
        <a:latin typeface="+mn-lt"/>
        <a:ea typeface="+mn-ea"/>
        <a:cs typeface="+mn-cs"/>
      </a:defRPr>
    </a:lvl5pPr>
    <a:lvl6pPr marL="2622956" algn="l" defTabSz="1049183" rtl="0" eaLnBrk="1" latinLnBrk="0" hangingPunct="1">
      <a:defRPr kumimoji="1" sz="2100" kern="1200">
        <a:solidFill>
          <a:schemeClr val="tx1"/>
        </a:solidFill>
        <a:latin typeface="+mn-lt"/>
        <a:ea typeface="+mn-ea"/>
        <a:cs typeface="+mn-cs"/>
      </a:defRPr>
    </a:lvl6pPr>
    <a:lvl7pPr marL="3147548" algn="l" defTabSz="1049183" rtl="0" eaLnBrk="1" latinLnBrk="0" hangingPunct="1">
      <a:defRPr kumimoji="1" sz="2100" kern="1200">
        <a:solidFill>
          <a:schemeClr val="tx1"/>
        </a:solidFill>
        <a:latin typeface="+mn-lt"/>
        <a:ea typeface="+mn-ea"/>
        <a:cs typeface="+mn-cs"/>
      </a:defRPr>
    </a:lvl7pPr>
    <a:lvl8pPr marL="3672139" algn="l" defTabSz="1049183" rtl="0" eaLnBrk="1" latinLnBrk="0" hangingPunct="1">
      <a:defRPr kumimoji="1" sz="2100" kern="1200">
        <a:solidFill>
          <a:schemeClr val="tx1"/>
        </a:solidFill>
        <a:latin typeface="+mn-lt"/>
        <a:ea typeface="+mn-ea"/>
        <a:cs typeface="+mn-cs"/>
      </a:defRPr>
    </a:lvl8pPr>
    <a:lvl9pPr marL="4196730" algn="l" defTabSz="1049183"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468" userDrawn="1">
          <p15:clr>
            <a:srgbClr val="A4A3A4"/>
          </p15:clr>
        </p15:guide>
        <p15:guide id="4" pos="159" userDrawn="1">
          <p15:clr>
            <a:srgbClr val="A4A3A4"/>
          </p15:clr>
        </p15:guide>
        <p15:guide id="5" pos="2971" userDrawn="1">
          <p15:clr>
            <a:srgbClr val="A4A3A4"/>
          </p15:clr>
        </p15:guide>
        <p15:guide id="6" orient="horz" pos="408" userDrawn="1">
          <p15:clr>
            <a:srgbClr val="A4A3A4"/>
          </p15:clr>
        </p15:guide>
        <p15:guide id="12" pos="1587" userDrawn="1">
          <p15:clr>
            <a:srgbClr val="A4A3A4"/>
          </p15:clr>
        </p15:guide>
        <p15:guide id="14" orient="horz" pos="113" userDrawn="1">
          <p15:clr>
            <a:srgbClr val="A4A3A4"/>
          </p15:clr>
        </p15:guide>
        <p15:guide id="16" orient="horz" pos="1383" userDrawn="1">
          <p15:clr>
            <a:srgbClr val="A4A3A4"/>
          </p15:clr>
        </p15:guide>
        <p15:guide id="17" orient="horz" pos="4831" userDrawn="1">
          <p15:clr>
            <a:srgbClr val="A4A3A4"/>
          </p15:clr>
        </p15:guide>
        <p15:guide id="18" pos="3334" userDrawn="1">
          <p15:clr>
            <a:srgbClr val="A4A3A4"/>
          </p15:clr>
        </p15:guide>
        <p15:guide id="20" pos="3719" userDrawn="1">
          <p15:clr>
            <a:srgbClr val="A4A3A4"/>
          </p15:clr>
        </p15:guide>
        <p15:guide id="22" pos="6554" userDrawn="1">
          <p15:clr>
            <a:srgbClr val="A4A3A4"/>
          </p15:clr>
        </p15:guide>
        <p15:guide id="23" pos="5148" userDrawn="1">
          <p15:clr>
            <a:srgbClr val="A4A3A4"/>
          </p15:clr>
        </p15:guide>
        <p15:guide id="24" orient="horz" pos="544" userDrawn="1">
          <p15:clr>
            <a:srgbClr val="A4A3A4"/>
          </p15:clr>
        </p15:guide>
        <p15:guide id="25" orient="horz" pos="3424" userDrawn="1">
          <p15:clr>
            <a:srgbClr val="A4A3A4"/>
          </p15:clr>
        </p15:guide>
        <p15:guide id="26" pos="302">
          <p15:clr>
            <a:srgbClr val="A4A3A4"/>
          </p15:clr>
        </p15:guide>
        <p15:guide id="27" orient="horz" pos="47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22" autoAdjust="0"/>
    <p:restoredTop sz="96422" autoAdjust="0"/>
  </p:normalViewPr>
  <p:slideViewPr>
    <p:cSldViewPr snapToGrid="0">
      <p:cViewPr>
        <p:scale>
          <a:sx n="100" d="100"/>
          <a:sy n="100" d="100"/>
        </p:scale>
        <p:origin x="-276" y="-336"/>
      </p:cViewPr>
      <p:guideLst>
        <p:guide orient="horz" pos="4468"/>
        <p:guide orient="horz" pos="408"/>
        <p:guide orient="horz" pos="113"/>
        <p:guide orient="horz" pos="1383"/>
        <p:guide orient="horz" pos="4831"/>
        <p:guide orient="horz" pos="544"/>
        <p:guide orient="horz" pos="3424"/>
        <p:guide orient="horz" pos="4740"/>
        <p:guide pos="159"/>
        <p:guide pos="2971"/>
        <p:guide pos="1587"/>
        <p:guide pos="3334"/>
        <p:guide pos="3719"/>
        <p:guide pos="6554"/>
        <p:guide pos="5148"/>
        <p:guide pos="302"/>
      </p:guideLst>
    </p:cSldViewPr>
  </p:slideViewPr>
  <p:outlineViewPr>
    <p:cViewPr>
      <p:scale>
        <a:sx n="50" d="100"/>
        <a:sy n="50" d="100"/>
      </p:scale>
      <p:origin x="0" y="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8693"/>
          </a:xfrm>
          <a:prstGeom prst="rect">
            <a:avLst/>
          </a:prstGeom>
        </p:spPr>
        <p:txBody>
          <a:bodyPr vert="horz" lIns="91419" tIns="45709" rIns="91419"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19" tIns="45709" rIns="91419" bIns="45709" rtlCol="0"/>
          <a:lstStyle>
            <a:lvl1pPr algn="r">
              <a:defRPr sz="1200"/>
            </a:lvl1pPr>
          </a:lstStyle>
          <a:p>
            <a:fld id="{939E083A-920C-43A2-95A0-2B45AD8A7792}" type="datetimeFigureOut">
              <a:rPr kumimoji="1" lang="ja-JP" altLang="en-US" smtClean="0"/>
              <a:t>2017/12/26</a:t>
            </a:fld>
            <a:endParaRPr kumimoji="1" lang="ja-JP" altLang="en-US"/>
          </a:p>
        </p:txBody>
      </p:sp>
      <p:sp>
        <p:nvSpPr>
          <p:cNvPr id="4" name="スライド イメージ プレースホルダー 3"/>
          <p:cNvSpPr>
            <a:spLocks noGrp="1" noRot="1" noChangeAspect="1"/>
          </p:cNvSpPr>
          <p:nvPr>
            <p:ph type="sldImg" idx="2"/>
          </p:nvPr>
        </p:nvSpPr>
        <p:spPr>
          <a:xfrm>
            <a:off x="1084263" y="1243013"/>
            <a:ext cx="4638675" cy="3354387"/>
          </a:xfrm>
          <a:prstGeom prst="rect">
            <a:avLst/>
          </a:prstGeom>
          <a:noFill/>
          <a:ln w="12700">
            <a:solidFill>
              <a:prstClr val="black"/>
            </a:solidFill>
          </a:ln>
        </p:spPr>
        <p:txBody>
          <a:bodyPr vert="horz" lIns="91419" tIns="45709" rIns="91419" bIns="45709"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1419" tIns="45709" rIns="91419" bIns="4570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1419" tIns="45709" rIns="91419"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19" tIns="45709" rIns="91419" bIns="45709" rtlCol="0" anchor="b"/>
          <a:lstStyle>
            <a:lvl1pPr algn="r">
              <a:defRPr sz="1200"/>
            </a:lvl1pPr>
          </a:lstStyle>
          <a:p>
            <a:fld id="{313C95C7-7A8E-4473-A162-4065AB66D6A0}" type="slidenum">
              <a:rPr kumimoji="1" lang="ja-JP" altLang="en-US" smtClean="0"/>
              <a:t>‹#›</a:t>
            </a:fld>
            <a:endParaRPr kumimoji="1" lang="ja-JP" altLang="en-US"/>
          </a:p>
        </p:txBody>
      </p:sp>
    </p:spTree>
    <p:extLst>
      <p:ext uri="{BB962C8B-B14F-4D97-AF65-F5344CB8AC3E}">
        <p14:creationId xmlns:p14="http://schemas.microsoft.com/office/powerpoint/2010/main" val="3399340527"/>
      </p:ext>
    </p:extLst>
  </p:cSld>
  <p:clrMap bg1="lt1" tx1="dk1" bg2="lt2" tx2="dk2" accent1="accent1" accent2="accent2" accent3="accent3" accent4="accent4" accent5="accent5" accent6="accent6" hlink="hlink" folHlink="folHlink"/>
  <p:notesStyle>
    <a:lvl1pPr marL="0" algn="l" defTabSz="1049183" rtl="0" eaLnBrk="1" latinLnBrk="0" hangingPunct="1">
      <a:defRPr kumimoji="1" sz="1400" kern="1200">
        <a:solidFill>
          <a:schemeClr val="tx1"/>
        </a:solidFill>
        <a:latin typeface="+mn-lt"/>
        <a:ea typeface="+mn-ea"/>
        <a:cs typeface="+mn-cs"/>
      </a:defRPr>
    </a:lvl1pPr>
    <a:lvl2pPr marL="524591" algn="l" defTabSz="1049183" rtl="0" eaLnBrk="1" latinLnBrk="0" hangingPunct="1">
      <a:defRPr kumimoji="1" sz="1400" kern="1200">
        <a:solidFill>
          <a:schemeClr val="tx1"/>
        </a:solidFill>
        <a:latin typeface="+mn-lt"/>
        <a:ea typeface="+mn-ea"/>
        <a:cs typeface="+mn-cs"/>
      </a:defRPr>
    </a:lvl2pPr>
    <a:lvl3pPr marL="1049183" algn="l" defTabSz="1049183" rtl="0" eaLnBrk="1" latinLnBrk="0" hangingPunct="1">
      <a:defRPr kumimoji="1" sz="1400" kern="1200">
        <a:solidFill>
          <a:schemeClr val="tx1"/>
        </a:solidFill>
        <a:latin typeface="+mn-lt"/>
        <a:ea typeface="+mn-ea"/>
        <a:cs typeface="+mn-cs"/>
      </a:defRPr>
    </a:lvl3pPr>
    <a:lvl4pPr marL="1573774" algn="l" defTabSz="1049183" rtl="0" eaLnBrk="1" latinLnBrk="0" hangingPunct="1">
      <a:defRPr kumimoji="1" sz="1400" kern="1200">
        <a:solidFill>
          <a:schemeClr val="tx1"/>
        </a:solidFill>
        <a:latin typeface="+mn-lt"/>
        <a:ea typeface="+mn-ea"/>
        <a:cs typeface="+mn-cs"/>
      </a:defRPr>
    </a:lvl4pPr>
    <a:lvl5pPr marL="2098365" algn="l" defTabSz="1049183" rtl="0" eaLnBrk="1" latinLnBrk="0" hangingPunct="1">
      <a:defRPr kumimoji="1" sz="1400" kern="1200">
        <a:solidFill>
          <a:schemeClr val="tx1"/>
        </a:solidFill>
        <a:latin typeface="+mn-lt"/>
        <a:ea typeface="+mn-ea"/>
        <a:cs typeface="+mn-cs"/>
      </a:defRPr>
    </a:lvl5pPr>
    <a:lvl6pPr marL="2622956" algn="l" defTabSz="1049183" rtl="0" eaLnBrk="1" latinLnBrk="0" hangingPunct="1">
      <a:defRPr kumimoji="1" sz="1400" kern="1200">
        <a:solidFill>
          <a:schemeClr val="tx1"/>
        </a:solidFill>
        <a:latin typeface="+mn-lt"/>
        <a:ea typeface="+mn-ea"/>
        <a:cs typeface="+mn-cs"/>
      </a:defRPr>
    </a:lvl6pPr>
    <a:lvl7pPr marL="3147548" algn="l" defTabSz="1049183" rtl="0" eaLnBrk="1" latinLnBrk="0" hangingPunct="1">
      <a:defRPr kumimoji="1" sz="1400" kern="1200">
        <a:solidFill>
          <a:schemeClr val="tx1"/>
        </a:solidFill>
        <a:latin typeface="+mn-lt"/>
        <a:ea typeface="+mn-ea"/>
        <a:cs typeface="+mn-cs"/>
      </a:defRPr>
    </a:lvl7pPr>
    <a:lvl8pPr marL="3672139" algn="l" defTabSz="1049183" rtl="0" eaLnBrk="1" latinLnBrk="0" hangingPunct="1">
      <a:defRPr kumimoji="1" sz="1400" kern="1200">
        <a:solidFill>
          <a:schemeClr val="tx1"/>
        </a:solidFill>
        <a:latin typeface="+mn-lt"/>
        <a:ea typeface="+mn-ea"/>
        <a:cs typeface="+mn-cs"/>
      </a:defRPr>
    </a:lvl8pPr>
    <a:lvl9pPr marL="4196730" algn="l" defTabSz="1049183"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C95C7-7A8E-4473-A162-4065AB66D6A0}" type="slidenum">
              <a:rPr kumimoji="1" lang="ja-JP" altLang="en-US" smtClean="0"/>
              <a:t>1</a:t>
            </a:fld>
            <a:endParaRPr kumimoji="1" lang="ja-JP" altLang="en-US" dirty="0"/>
          </a:p>
        </p:txBody>
      </p:sp>
    </p:spTree>
    <p:extLst>
      <p:ext uri="{BB962C8B-B14F-4D97-AF65-F5344CB8AC3E}">
        <p14:creationId xmlns:p14="http://schemas.microsoft.com/office/powerpoint/2010/main" val="7656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C95C7-7A8E-4473-A162-4065AB66D6A0}" type="slidenum">
              <a:rPr kumimoji="1" lang="ja-JP" altLang="en-US" smtClean="0"/>
              <a:t>2</a:t>
            </a:fld>
            <a:endParaRPr kumimoji="1" lang="ja-JP" altLang="en-US" dirty="0"/>
          </a:p>
        </p:txBody>
      </p:sp>
    </p:spTree>
    <p:extLst>
      <p:ext uri="{BB962C8B-B14F-4D97-AF65-F5344CB8AC3E}">
        <p14:creationId xmlns:p14="http://schemas.microsoft.com/office/powerpoint/2010/main" val="3269721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C95C7-7A8E-4473-A162-4065AB66D6A0}" type="slidenum">
              <a:rPr kumimoji="1" lang="ja-JP" altLang="en-US" smtClean="0"/>
              <a:t>3</a:t>
            </a:fld>
            <a:endParaRPr kumimoji="1" lang="ja-JP" altLang="en-US" dirty="0"/>
          </a:p>
        </p:txBody>
      </p:sp>
    </p:spTree>
    <p:extLst>
      <p:ext uri="{BB962C8B-B14F-4D97-AF65-F5344CB8AC3E}">
        <p14:creationId xmlns:p14="http://schemas.microsoft.com/office/powerpoint/2010/main" val="1404782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4263" y="1243013"/>
            <a:ext cx="46386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13C95C7-7A8E-4473-A162-4065AB66D6A0}" type="slidenum">
              <a:rPr kumimoji="1" lang="ja-JP" altLang="en-US" smtClean="0"/>
              <a:t>4</a:t>
            </a:fld>
            <a:endParaRPr kumimoji="1" lang="ja-JP" altLang="en-US"/>
          </a:p>
        </p:txBody>
      </p:sp>
    </p:spTree>
    <p:extLst>
      <p:ext uri="{BB962C8B-B14F-4D97-AF65-F5344CB8AC3E}">
        <p14:creationId xmlns:p14="http://schemas.microsoft.com/office/powerpoint/2010/main" val="403858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99267" y="1260840"/>
            <a:ext cx="9058355" cy="2682181"/>
          </a:xfrm>
        </p:spPr>
        <p:txBody>
          <a:bodyPr anchor="b"/>
          <a:lstStyle>
            <a:lvl1pPr algn="ctr">
              <a:defRPr sz="674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32111" y="4046457"/>
            <a:ext cx="7992666" cy="1860049"/>
          </a:xfrm>
        </p:spPr>
        <p:txBody>
          <a:bodyPr/>
          <a:lstStyle>
            <a:lvl1pPr marL="0" indent="0" algn="ctr">
              <a:buNone/>
              <a:defRPr sz="2696"/>
            </a:lvl1pPr>
            <a:lvl2pPr marL="513618" indent="0" algn="ctr">
              <a:buNone/>
              <a:defRPr sz="2247"/>
            </a:lvl2pPr>
            <a:lvl3pPr marL="1027237" indent="0" algn="ctr">
              <a:buNone/>
              <a:defRPr sz="2022"/>
            </a:lvl3pPr>
            <a:lvl4pPr marL="1540855" indent="0" algn="ctr">
              <a:buNone/>
              <a:defRPr sz="1797"/>
            </a:lvl4pPr>
            <a:lvl5pPr marL="2054474" indent="0" algn="ctr">
              <a:buNone/>
              <a:defRPr sz="1797"/>
            </a:lvl5pPr>
            <a:lvl6pPr marL="2568092" indent="0" algn="ctr">
              <a:buNone/>
              <a:defRPr sz="1797"/>
            </a:lvl6pPr>
            <a:lvl7pPr marL="3081711" indent="0" algn="ctr">
              <a:buNone/>
              <a:defRPr sz="1797"/>
            </a:lvl7pPr>
            <a:lvl8pPr marL="3595329" indent="0" algn="ctr">
              <a:buNone/>
              <a:defRPr sz="1797"/>
            </a:lvl8pPr>
            <a:lvl9pPr marL="4108948" indent="0" algn="ctr">
              <a:buNone/>
              <a:defRPr sz="1797"/>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6D83A3C-7330-49DD-8FD4-5525DE024A67}" type="datetimeFigureOut">
              <a:rPr kumimoji="1" lang="ja-JP" altLang="en-US" smtClean="0"/>
              <a:t>2017/12/26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1F2DBB-2A7D-4C5C-80B9-1E6D698DCEAB}" type="slidenum">
              <a:rPr kumimoji="1" lang="ja-JP" altLang="en-US" smtClean="0"/>
              <a:t>‹#›</a:t>
            </a:fld>
            <a:endParaRPr kumimoji="1" lang="ja-JP" altLang="en-US"/>
          </a:p>
        </p:txBody>
      </p:sp>
    </p:spTree>
    <p:extLst>
      <p:ext uri="{BB962C8B-B14F-4D97-AF65-F5344CB8AC3E}">
        <p14:creationId xmlns:p14="http://schemas.microsoft.com/office/powerpoint/2010/main" val="401783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D83A3C-7330-49DD-8FD4-5525DE024A67}" type="datetimeFigureOut">
              <a:rPr kumimoji="1" lang="ja-JP" altLang="en-US" smtClean="0"/>
              <a:t>2017/12/26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1F2DBB-2A7D-4C5C-80B9-1E6D698DCEAB}" type="slidenum">
              <a:rPr kumimoji="1" lang="ja-JP" altLang="en-US" smtClean="0"/>
              <a:t>‹#›</a:t>
            </a:fld>
            <a:endParaRPr kumimoji="1" lang="ja-JP" altLang="en-US"/>
          </a:p>
        </p:txBody>
      </p:sp>
    </p:spTree>
    <p:extLst>
      <p:ext uri="{BB962C8B-B14F-4D97-AF65-F5344CB8AC3E}">
        <p14:creationId xmlns:p14="http://schemas.microsoft.com/office/powerpoint/2010/main" val="153239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6336" y="410174"/>
            <a:ext cx="2297891" cy="652890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2662" y="410174"/>
            <a:ext cx="6760463" cy="65289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D83A3C-7330-49DD-8FD4-5525DE024A67}" type="datetimeFigureOut">
              <a:rPr kumimoji="1" lang="ja-JP" altLang="en-US" smtClean="0"/>
              <a:t>2017/12/26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1F2DBB-2A7D-4C5C-80B9-1E6D698DCEAB}" type="slidenum">
              <a:rPr kumimoji="1" lang="ja-JP" altLang="en-US" smtClean="0"/>
              <a:t>‹#›</a:t>
            </a:fld>
            <a:endParaRPr kumimoji="1" lang="ja-JP" altLang="en-US"/>
          </a:p>
        </p:txBody>
      </p:sp>
    </p:spTree>
    <p:extLst>
      <p:ext uri="{BB962C8B-B14F-4D97-AF65-F5344CB8AC3E}">
        <p14:creationId xmlns:p14="http://schemas.microsoft.com/office/powerpoint/2010/main" val="120991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D83A3C-7330-49DD-8FD4-5525DE024A67}" type="datetimeFigureOut">
              <a:rPr kumimoji="1" lang="ja-JP" altLang="en-US" smtClean="0"/>
              <a:t>2017/12/26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1F2DBB-2A7D-4C5C-80B9-1E6D698DCEAB}" type="slidenum">
              <a:rPr kumimoji="1" lang="ja-JP" altLang="en-US" smtClean="0"/>
              <a:t>‹#›</a:t>
            </a:fld>
            <a:endParaRPr kumimoji="1" lang="ja-JP" altLang="en-US"/>
          </a:p>
        </p:txBody>
      </p:sp>
    </p:spTree>
    <p:extLst>
      <p:ext uri="{BB962C8B-B14F-4D97-AF65-F5344CB8AC3E}">
        <p14:creationId xmlns:p14="http://schemas.microsoft.com/office/powerpoint/2010/main" val="164873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7111" y="1920687"/>
            <a:ext cx="9191566" cy="3204707"/>
          </a:xfrm>
        </p:spPr>
        <p:txBody>
          <a:bodyPr anchor="b"/>
          <a:lstStyle>
            <a:lvl1pPr>
              <a:defRPr sz="674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7111" y="5155711"/>
            <a:ext cx="9191566" cy="1685280"/>
          </a:xfrm>
        </p:spPr>
        <p:txBody>
          <a:bodyPr/>
          <a:lstStyle>
            <a:lvl1pPr marL="0" indent="0">
              <a:buNone/>
              <a:defRPr sz="2696">
                <a:solidFill>
                  <a:schemeClr val="tx1"/>
                </a:solidFill>
              </a:defRPr>
            </a:lvl1pPr>
            <a:lvl2pPr marL="513618" indent="0">
              <a:buNone/>
              <a:defRPr sz="2247">
                <a:solidFill>
                  <a:schemeClr val="tx1">
                    <a:tint val="75000"/>
                  </a:schemeClr>
                </a:solidFill>
              </a:defRPr>
            </a:lvl2pPr>
            <a:lvl3pPr marL="1027237" indent="0">
              <a:buNone/>
              <a:defRPr sz="2022">
                <a:solidFill>
                  <a:schemeClr val="tx1">
                    <a:tint val="75000"/>
                  </a:schemeClr>
                </a:solidFill>
              </a:defRPr>
            </a:lvl3pPr>
            <a:lvl4pPr marL="1540855" indent="0">
              <a:buNone/>
              <a:defRPr sz="1797">
                <a:solidFill>
                  <a:schemeClr val="tx1">
                    <a:tint val="75000"/>
                  </a:schemeClr>
                </a:solidFill>
              </a:defRPr>
            </a:lvl4pPr>
            <a:lvl5pPr marL="2054474" indent="0">
              <a:buNone/>
              <a:defRPr sz="1797">
                <a:solidFill>
                  <a:schemeClr val="tx1">
                    <a:tint val="75000"/>
                  </a:schemeClr>
                </a:solidFill>
              </a:defRPr>
            </a:lvl5pPr>
            <a:lvl6pPr marL="2568092" indent="0">
              <a:buNone/>
              <a:defRPr sz="1797">
                <a:solidFill>
                  <a:schemeClr val="tx1">
                    <a:tint val="75000"/>
                  </a:schemeClr>
                </a:solidFill>
              </a:defRPr>
            </a:lvl6pPr>
            <a:lvl7pPr marL="3081711" indent="0">
              <a:buNone/>
              <a:defRPr sz="1797">
                <a:solidFill>
                  <a:schemeClr val="tx1">
                    <a:tint val="75000"/>
                  </a:schemeClr>
                </a:solidFill>
              </a:defRPr>
            </a:lvl7pPr>
            <a:lvl8pPr marL="3595329" indent="0">
              <a:buNone/>
              <a:defRPr sz="1797">
                <a:solidFill>
                  <a:schemeClr val="tx1">
                    <a:tint val="75000"/>
                  </a:schemeClr>
                </a:solidFill>
              </a:defRPr>
            </a:lvl8pPr>
            <a:lvl9pPr marL="4108948" indent="0">
              <a:buNone/>
              <a:defRPr sz="1797">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6D83A3C-7330-49DD-8FD4-5525DE024A67}" type="datetimeFigureOut">
              <a:rPr kumimoji="1" lang="ja-JP" altLang="en-US" smtClean="0"/>
              <a:t>2017/12/26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1F2DBB-2A7D-4C5C-80B9-1E6D698DCEAB}" type="slidenum">
              <a:rPr kumimoji="1" lang="ja-JP" altLang="en-US" smtClean="0"/>
              <a:t>‹#›</a:t>
            </a:fld>
            <a:endParaRPr kumimoji="1" lang="ja-JP" altLang="en-US"/>
          </a:p>
        </p:txBody>
      </p:sp>
    </p:spTree>
    <p:extLst>
      <p:ext uri="{BB962C8B-B14F-4D97-AF65-F5344CB8AC3E}">
        <p14:creationId xmlns:p14="http://schemas.microsoft.com/office/powerpoint/2010/main" val="96436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2661" y="2050870"/>
            <a:ext cx="4529177" cy="488820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95050" y="2050870"/>
            <a:ext cx="4529177" cy="488820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6D83A3C-7330-49DD-8FD4-5525DE024A67}" type="datetimeFigureOut">
              <a:rPr kumimoji="1" lang="ja-JP" altLang="en-US" smtClean="0"/>
              <a:t>2017/12/26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1F2DBB-2A7D-4C5C-80B9-1E6D698DCEAB}" type="slidenum">
              <a:rPr kumimoji="1" lang="ja-JP" altLang="en-US" smtClean="0"/>
              <a:t>‹#›</a:t>
            </a:fld>
            <a:endParaRPr kumimoji="1" lang="ja-JP" altLang="en-US"/>
          </a:p>
        </p:txBody>
      </p:sp>
    </p:spTree>
    <p:extLst>
      <p:ext uri="{BB962C8B-B14F-4D97-AF65-F5344CB8AC3E}">
        <p14:creationId xmlns:p14="http://schemas.microsoft.com/office/powerpoint/2010/main" val="1418571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4049" y="410175"/>
            <a:ext cx="9191566" cy="1489111"/>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4050" y="1888584"/>
            <a:ext cx="4508362" cy="925566"/>
          </a:xfrm>
        </p:spPr>
        <p:txBody>
          <a:bodyPr anchor="b"/>
          <a:lstStyle>
            <a:lvl1pPr marL="0" indent="0">
              <a:buNone/>
              <a:defRPr sz="2696" b="1"/>
            </a:lvl1pPr>
            <a:lvl2pPr marL="513618" indent="0">
              <a:buNone/>
              <a:defRPr sz="2247" b="1"/>
            </a:lvl2pPr>
            <a:lvl3pPr marL="1027237" indent="0">
              <a:buNone/>
              <a:defRPr sz="2022" b="1"/>
            </a:lvl3pPr>
            <a:lvl4pPr marL="1540855" indent="0">
              <a:buNone/>
              <a:defRPr sz="1797" b="1"/>
            </a:lvl4pPr>
            <a:lvl5pPr marL="2054474" indent="0">
              <a:buNone/>
              <a:defRPr sz="1797" b="1"/>
            </a:lvl5pPr>
            <a:lvl6pPr marL="2568092" indent="0">
              <a:buNone/>
              <a:defRPr sz="1797" b="1"/>
            </a:lvl6pPr>
            <a:lvl7pPr marL="3081711" indent="0">
              <a:buNone/>
              <a:defRPr sz="1797" b="1"/>
            </a:lvl7pPr>
            <a:lvl8pPr marL="3595329" indent="0">
              <a:buNone/>
              <a:defRPr sz="1797" b="1"/>
            </a:lvl8pPr>
            <a:lvl9pPr marL="4108948" indent="0">
              <a:buNone/>
              <a:defRPr sz="1797" b="1"/>
            </a:lvl9pPr>
          </a:lstStyle>
          <a:p>
            <a:pPr lvl="0"/>
            <a:r>
              <a:rPr lang="ja-JP" altLang="en-US" smtClean="0"/>
              <a:t>マスター テキストの書式設定</a:t>
            </a:r>
          </a:p>
        </p:txBody>
      </p:sp>
      <p:sp>
        <p:nvSpPr>
          <p:cNvPr id="4" name="Content Placeholder 3"/>
          <p:cNvSpPr>
            <a:spLocks noGrp="1"/>
          </p:cNvSpPr>
          <p:nvPr>
            <p:ph sz="half" idx="2"/>
          </p:nvPr>
        </p:nvSpPr>
        <p:spPr>
          <a:xfrm>
            <a:off x="734050" y="2814151"/>
            <a:ext cx="4508362" cy="413919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395050" y="1888584"/>
            <a:ext cx="4530565" cy="925566"/>
          </a:xfrm>
        </p:spPr>
        <p:txBody>
          <a:bodyPr anchor="b"/>
          <a:lstStyle>
            <a:lvl1pPr marL="0" indent="0">
              <a:buNone/>
              <a:defRPr sz="2696" b="1"/>
            </a:lvl1pPr>
            <a:lvl2pPr marL="513618" indent="0">
              <a:buNone/>
              <a:defRPr sz="2247" b="1"/>
            </a:lvl2pPr>
            <a:lvl3pPr marL="1027237" indent="0">
              <a:buNone/>
              <a:defRPr sz="2022" b="1"/>
            </a:lvl3pPr>
            <a:lvl4pPr marL="1540855" indent="0">
              <a:buNone/>
              <a:defRPr sz="1797" b="1"/>
            </a:lvl4pPr>
            <a:lvl5pPr marL="2054474" indent="0">
              <a:buNone/>
              <a:defRPr sz="1797" b="1"/>
            </a:lvl5pPr>
            <a:lvl6pPr marL="2568092" indent="0">
              <a:buNone/>
              <a:defRPr sz="1797" b="1"/>
            </a:lvl6pPr>
            <a:lvl7pPr marL="3081711" indent="0">
              <a:buNone/>
              <a:defRPr sz="1797" b="1"/>
            </a:lvl7pPr>
            <a:lvl8pPr marL="3595329" indent="0">
              <a:buNone/>
              <a:defRPr sz="1797" b="1"/>
            </a:lvl8pPr>
            <a:lvl9pPr marL="4108948" indent="0">
              <a:buNone/>
              <a:defRPr sz="1797"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95050" y="2814151"/>
            <a:ext cx="4530565" cy="413919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6D83A3C-7330-49DD-8FD4-5525DE024A67}" type="datetimeFigureOut">
              <a:rPr kumimoji="1" lang="ja-JP" altLang="en-US" smtClean="0"/>
              <a:t>2017/12/26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31F2DBB-2A7D-4C5C-80B9-1E6D698DCEAB}" type="slidenum">
              <a:rPr kumimoji="1" lang="ja-JP" altLang="en-US" smtClean="0"/>
              <a:t>‹#›</a:t>
            </a:fld>
            <a:endParaRPr kumimoji="1" lang="ja-JP" altLang="en-US"/>
          </a:p>
        </p:txBody>
      </p:sp>
    </p:spTree>
    <p:extLst>
      <p:ext uri="{BB962C8B-B14F-4D97-AF65-F5344CB8AC3E}">
        <p14:creationId xmlns:p14="http://schemas.microsoft.com/office/powerpoint/2010/main" val="208808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6D83A3C-7330-49DD-8FD4-5525DE024A67}" type="datetimeFigureOut">
              <a:rPr kumimoji="1" lang="ja-JP" altLang="en-US" smtClean="0"/>
              <a:t>2017/12/26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31F2DBB-2A7D-4C5C-80B9-1E6D698DCEAB}" type="slidenum">
              <a:rPr kumimoji="1" lang="ja-JP" altLang="en-US" smtClean="0"/>
              <a:t>‹#›</a:t>
            </a:fld>
            <a:endParaRPr kumimoji="1" lang="ja-JP" altLang="en-US"/>
          </a:p>
        </p:txBody>
      </p:sp>
    </p:spTree>
    <p:extLst>
      <p:ext uri="{BB962C8B-B14F-4D97-AF65-F5344CB8AC3E}">
        <p14:creationId xmlns:p14="http://schemas.microsoft.com/office/powerpoint/2010/main" val="32776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83A3C-7330-49DD-8FD4-5525DE024A67}" type="datetimeFigureOut">
              <a:rPr kumimoji="1" lang="ja-JP" altLang="en-US" smtClean="0"/>
              <a:t>2017/12/26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31F2DBB-2A7D-4C5C-80B9-1E6D698DCEAB}" type="slidenum">
              <a:rPr kumimoji="1" lang="ja-JP" altLang="en-US" smtClean="0"/>
              <a:t>‹#›</a:t>
            </a:fld>
            <a:endParaRPr kumimoji="1" lang="ja-JP" altLang="en-US"/>
          </a:p>
        </p:txBody>
      </p:sp>
    </p:spTree>
    <p:extLst>
      <p:ext uri="{BB962C8B-B14F-4D97-AF65-F5344CB8AC3E}">
        <p14:creationId xmlns:p14="http://schemas.microsoft.com/office/powerpoint/2010/main" val="240475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4049" y="513609"/>
            <a:ext cx="3437124" cy="1797632"/>
          </a:xfrm>
        </p:spPr>
        <p:txBody>
          <a:bodyPr anchor="b"/>
          <a:lstStyle>
            <a:lvl1pPr>
              <a:defRPr sz="359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30565" y="1109255"/>
            <a:ext cx="5395050" cy="5474931"/>
          </a:xfrm>
        </p:spPr>
        <p:txBody>
          <a:bodyPr/>
          <a:lstStyle>
            <a:lvl1pPr>
              <a:defRPr sz="3595"/>
            </a:lvl1pPr>
            <a:lvl2pPr>
              <a:defRPr sz="3146"/>
            </a:lvl2pPr>
            <a:lvl3pPr>
              <a:defRPr sz="2696"/>
            </a:lvl3pPr>
            <a:lvl4pPr>
              <a:defRPr sz="2247"/>
            </a:lvl4pPr>
            <a:lvl5pPr>
              <a:defRPr sz="2247"/>
            </a:lvl5pPr>
            <a:lvl6pPr>
              <a:defRPr sz="2247"/>
            </a:lvl6pPr>
            <a:lvl7pPr>
              <a:defRPr sz="2247"/>
            </a:lvl7pPr>
            <a:lvl8pPr>
              <a:defRPr sz="2247"/>
            </a:lvl8pPr>
            <a:lvl9pPr>
              <a:defRPr sz="224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4049" y="2311241"/>
            <a:ext cx="3437124" cy="4281861"/>
          </a:xfrm>
        </p:spPr>
        <p:txBody>
          <a:bodyPr/>
          <a:lstStyle>
            <a:lvl1pPr marL="0" indent="0">
              <a:buNone/>
              <a:defRPr sz="1797"/>
            </a:lvl1pPr>
            <a:lvl2pPr marL="513618" indent="0">
              <a:buNone/>
              <a:defRPr sz="1573"/>
            </a:lvl2pPr>
            <a:lvl3pPr marL="1027237" indent="0">
              <a:buNone/>
              <a:defRPr sz="1348"/>
            </a:lvl3pPr>
            <a:lvl4pPr marL="1540855" indent="0">
              <a:buNone/>
              <a:defRPr sz="1123"/>
            </a:lvl4pPr>
            <a:lvl5pPr marL="2054474" indent="0">
              <a:buNone/>
              <a:defRPr sz="1123"/>
            </a:lvl5pPr>
            <a:lvl6pPr marL="2568092" indent="0">
              <a:buNone/>
              <a:defRPr sz="1123"/>
            </a:lvl6pPr>
            <a:lvl7pPr marL="3081711" indent="0">
              <a:buNone/>
              <a:defRPr sz="1123"/>
            </a:lvl7pPr>
            <a:lvl8pPr marL="3595329" indent="0">
              <a:buNone/>
              <a:defRPr sz="1123"/>
            </a:lvl8pPr>
            <a:lvl9pPr marL="4108948" indent="0">
              <a:buNone/>
              <a:defRPr sz="112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6D83A3C-7330-49DD-8FD4-5525DE024A67}" type="datetimeFigureOut">
              <a:rPr kumimoji="1" lang="ja-JP" altLang="en-US" smtClean="0"/>
              <a:t>2017/12/26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1F2DBB-2A7D-4C5C-80B9-1E6D698DCEAB}" type="slidenum">
              <a:rPr kumimoji="1" lang="ja-JP" altLang="en-US" smtClean="0"/>
              <a:t>‹#›</a:t>
            </a:fld>
            <a:endParaRPr kumimoji="1" lang="ja-JP" altLang="en-US"/>
          </a:p>
        </p:txBody>
      </p:sp>
    </p:spTree>
    <p:extLst>
      <p:ext uri="{BB962C8B-B14F-4D97-AF65-F5344CB8AC3E}">
        <p14:creationId xmlns:p14="http://schemas.microsoft.com/office/powerpoint/2010/main" val="13393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4049" y="513609"/>
            <a:ext cx="3437124" cy="1797632"/>
          </a:xfrm>
        </p:spPr>
        <p:txBody>
          <a:bodyPr anchor="b"/>
          <a:lstStyle>
            <a:lvl1pPr>
              <a:defRPr sz="359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30565" y="1109255"/>
            <a:ext cx="5395050" cy="5474931"/>
          </a:xfrm>
        </p:spPr>
        <p:txBody>
          <a:bodyPr anchor="t"/>
          <a:lstStyle>
            <a:lvl1pPr marL="0" indent="0">
              <a:buNone/>
              <a:defRPr sz="3595"/>
            </a:lvl1pPr>
            <a:lvl2pPr marL="513618" indent="0">
              <a:buNone/>
              <a:defRPr sz="3146"/>
            </a:lvl2pPr>
            <a:lvl3pPr marL="1027237" indent="0">
              <a:buNone/>
              <a:defRPr sz="2696"/>
            </a:lvl3pPr>
            <a:lvl4pPr marL="1540855" indent="0">
              <a:buNone/>
              <a:defRPr sz="2247"/>
            </a:lvl4pPr>
            <a:lvl5pPr marL="2054474" indent="0">
              <a:buNone/>
              <a:defRPr sz="2247"/>
            </a:lvl5pPr>
            <a:lvl6pPr marL="2568092" indent="0">
              <a:buNone/>
              <a:defRPr sz="2247"/>
            </a:lvl6pPr>
            <a:lvl7pPr marL="3081711" indent="0">
              <a:buNone/>
              <a:defRPr sz="2247"/>
            </a:lvl7pPr>
            <a:lvl8pPr marL="3595329" indent="0">
              <a:buNone/>
              <a:defRPr sz="2247"/>
            </a:lvl8pPr>
            <a:lvl9pPr marL="4108948" indent="0">
              <a:buNone/>
              <a:defRPr sz="2247"/>
            </a:lvl9pPr>
          </a:lstStyle>
          <a:p>
            <a:r>
              <a:rPr lang="ja-JP" altLang="en-US" smtClean="0"/>
              <a:t>図を追加</a:t>
            </a:r>
            <a:endParaRPr lang="en-US" dirty="0"/>
          </a:p>
        </p:txBody>
      </p:sp>
      <p:sp>
        <p:nvSpPr>
          <p:cNvPr id="4" name="Text Placeholder 3"/>
          <p:cNvSpPr>
            <a:spLocks noGrp="1"/>
          </p:cNvSpPr>
          <p:nvPr>
            <p:ph type="body" sz="half" idx="2"/>
          </p:nvPr>
        </p:nvSpPr>
        <p:spPr>
          <a:xfrm>
            <a:off x="734049" y="2311241"/>
            <a:ext cx="3437124" cy="4281861"/>
          </a:xfrm>
        </p:spPr>
        <p:txBody>
          <a:bodyPr/>
          <a:lstStyle>
            <a:lvl1pPr marL="0" indent="0">
              <a:buNone/>
              <a:defRPr sz="1797"/>
            </a:lvl1pPr>
            <a:lvl2pPr marL="513618" indent="0">
              <a:buNone/>
              <a:defRPr sz="1573"/>
            </a:lvl2pPr>
            <a:lvl3pPr marL="1027237" indent="0">
              <a:buNone/>
              <a:defRPr sz="1348"/>
            </a:lvl3pPr>
            <a:lvl4pPr marL="1540855" indent="0">
              <a:buNone/>
              <a:defRPr sz="1123"/>
            </a:lvl4pPr>
            <a:lvl5pPr marL="2054474" indent="0">
              <a:buNone/>
              <a:defRPr sz="1123"/>
            </a:lvl5pPr>
            <a:lvl6pPr marL="2568092" indent="0">
              <a:buNone/>
              <a:defRPr sz="1123"/>
            </a:lvl6pPr>
            <a:lvl7pPr marL="3081711" indent="0">
              <a:buNone/>
              <a:defRPr sz="1123"/>
            </a:lvl7pPr>
            <a:lvl8pPr marL="3595329" indent="0">
              <a:buNone/>
              <a:defRPr sz="1123"/>
            </a:lvl8pPr>
            <a:lvl9pPr marL="4108948" indent="0">
              <a:buNone/>
              <a:defRPr sz="112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6D83A3C-7330-49DD-8FD4-5525DE024A67}" type="datetimeFigureOut">
              <a:rPr kumimoji="1" lang="ja-JP" altLang="en-US" smtClean="0"/>
              <a:t>2017/12/26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1F2DBB-2A7D-4C5C-80B9-1E6D698DCEAB}" type="slidenum">
              <a:rPr kumimoji="1" lang="ja-JP" altLang="en-US" smtClean="0"/>
              <a:t>‹#›</a:t>
            </a:fld>
            <a:endParaRPr kumimoji="1" lang="ja-JP" altLang="en-US"/>
          </a:p>
        </p:txBody>
      </p:sp>
    </p:spTree>
    <p:extLst>
      <p:ext uri="{BB962C8B-B14F-4D97-AF65-F5344CB8AC3E}">
        <p14:creationId xmlns:p14="http://schemas.microsoft.com/office/powerpoint/2010/main" val="8557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661" y="410175"/>
            <a:ext cx="9191566" cy="1489111"/>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2661" y="2050870"/>
            <a:ext cx="9191566" cy="488820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2661" y="7140596"/>
            <a:ext cx="2397800" cy="410174"/>
          </a:xfrm>
          <a:prstGeom prst="rect">
            <a:avLst/>
          </a:prstGeom>
        </p:spPr>
        <p:txBody>
          <a:bodyPr vert="horz" lIns="91440" tIns="45720" rIns="91440" bIns="45720" rtlCol="0" anchor="ctr"/>
          <a:lstStyle>
            <a:lvl1pPr algn="l">
              <a:defRPr sz="1348">
                <a:solidFill>
                  <a:schemeClr val="tx1">
                    <a:tint val="75000"/>
                  </a:schemeClr>
                </a:solidFill>
              </a:defRPr>
            </a:lvl1pPr>
          </a:lstStyle>
          <a:p>
            <a:fld id="{36D83A3C-7330-49DD-8FD4-5525DE024A67}" type="datetimeFigureOut">
              <a:rPr kumimoji="1" lang="ja-JP" altLang="en-US" smtClean="0"/>
              <a:t>2017/12/26</a:t>
            </a:fld>
            <a:endParaRPr kumimoji="1" lang="ja-JP" altLang="en-US" dirty="0"/>
          </a:p>
        </p:txBody>
      </p:sp>
      <p:sp>
        <p:nvSpPr>
          <p:cNvPr id="5" name="Footer Placeholder 4"/>
          <p:cNvSpPr>
            <a:spLocks noGrp="1"/>
          </p:cNvSpPr>
          <p:nvPr>
            <p:ph type="ftr" sz="quarter" idx="3"/>
          </p:nvPr>
        </p:nvSpPr>
        <p:spPr>
          <a:xfrm>
            <a:off x="3530094" y="7140596"/>
            <a:ext cx="3596700" cy="410174"/>
          </a:xfrm>
          <a:prstGeom prst="rect">
            <a:avLst/>
          </a:prstGeom>
        </p:spPr>
        <p:txBody>
          <a:bodyPr vert="horz" lIns="91440" tIns="45720" rIns="91440" bIns="45720" rtlCol="0" anchor="ctr"/>
          <a:lstStyle>
            <a:lvl1pPr algn="ctr">
              <a:defRPr sz="1348">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526427" y="7140596"/>
            <a:ext cx="2397800" cy="410174"/>
          </a:xfrm>
          <a:prstGeom prst="rect">
            <a:avLst/>
          </a:prstGeom>
        </p:spPr>
        <p:txBody>
          <a:bodyPr vert="horz" lIns="91440" tIns="45720" rIns="91440" bIns="45720" rtlCol="0" anchor="ctr"/>
          <a:lstStyle>
            <a:lvl1pPr algn="r">
              <a:defRPr sz="1348">
                <a:solidFill>
                  <a:schemeClr val="tx1">
                    <a:tint val="75000"/>
                  </a:schemeClr>
                </a:solidFill>
              </a:defRPr>
            </a:lvl1pPr>
          </a:lstStyle>
          <a:p>
            <a:fld id="{631F2DBB-2A7D-4C5C-80B9-1E6D698DCEAB}" type="slidenum">
              <a:rPr kumimoji="1" lang="ja-JP" altLang="en-US" smtClean="0"/>
              <a:t>‹#›</a:t>
            </a:fld>
            <a:endParaRPr kumimoji="1" lang="ja-JP" altLang="en-US"/>
          </a:p>
        </p:txBody>
      </p:sp>
    </p:spTree>
    <p:extLst>
      <p:ext uri="{BB962C8B-B14F-4D97-AF65-F5344CB8AC3E}">
        <p14:creationId xmlns:p14="http://schemas.microsoft.com/office/powerpoint/2010/main" val="3939467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27237" rtl="0" eaLnBrk="1" latinLnBrk="0" hangingPunct="1">
        <a:lnSpc>
          <a:spcPct val="90000"/>
        </a:lnSpc>
        <a:spcBef>
          <a:spcPct val="0"/>
        </a:spcBef>
        <a:buNone/>
        <a:defRPr kumimoji="1" sz="4943" kern="1200">
          <a:solidFill>
            <a:schemeClr val="tx1"/>
          </a:solidFill>
          <a:latin typeface="+mj-lt"/>
          <a:ea typeface="+mj-ea"/>
          <a:cs typeface="+mj-cs"/>
        </a:defRPr>
      </a:lvl1pPr>
    </p:titleStyle>
    <p:bodyStyle>
      <a:lvl1pPr marL="256809" indent="-256809" algn="l" defTabSz="1027237" rtl="0" eaLnBrk="1" latinLnBrk="0" hangingPunct="1">
        <a:lnSpc>
          <a:spcPct val="90000"/>
        </a:lnSpc>
        <a:spcBef>
          <a:spcPts val="1123"/>
        </a:spcBef>
        <a:buFont typeface="Arial" panose="020B0604020202020204" pitchFamily="34" charset="0"/>
        <a:buChar char="•"/>
        <a:defRPr kumimoji="1" sz="3146" kern="1200">
          <a:solidFill>
            <a:schemeClr val="tx1"/>
          </a:solidFill>
          <a:latin typeface="+mn-lt"/>
          <a:ea typeface="+mn-ea"/>
          <a:cs typeface="+mn-cs"/>
        </a:defRPr>
      </a:lvl1pPr>
      <a:lvl2pPr marL="770428" indent="-256809" algn="l" defTabSz="1027237" rtl="0" eaLnBrk="1" latinLnBrk="0" hangingPunct="1">
        <a:lnSpc>
          <a:spcPct val="90000"/>
        </a:lnSpc>
        <a:spcBef>
          <a:spcPts val="562"/>
        </a:spcBef>
        <a:buFont typeface="Arial" panose="020B0604020202020204" pitchFamily="34" charset="0"/>
        <a:buChar char="•"/>
        <a:defRPr kumimoji="1" sz="2696" kern="1200">
          <a:solidFill>
            <a:schemeClr val="tx1"/>
          </a:solidFill>
          <a:latin typeface="+mn-lt"/>
          <a:ea typeface="+mn-ea"/>
          <a:cs typeface="+mn-cs"/>
        </a:defRPr>
      </a:lvl2pPr>
      <a:lvl3pPr marL="1284046" indent="-256809" algn="l" defTabSz="1027237" rtl="0" eaLnBrk="1" latinLnBrk="0" hangingPunct="1">
        <a:lnSpc>
          <a:spcPct val="90000"/>
        </a:lnSpc>
        <a:spcBef>
          <a:spcPts val="562"/>
        </a:spcBef>
        <a:buFont typeface="Arial" panose="020B0604020202020204" pitchFamily="34" charset="0"/>
        <a:buChar char="•"/>
        <a:defRPr kumimoji="1" sz="2247" kern="1200">
          <a:solidFill>
            <a:schemeClr val="tx1"/>
          </a:solidFill>
          <a:latin typeface="+mn-lt"/>
          <a:ea typeface="+mn-ea"/>
          <a:cs typeface="+mn-cs"/>
        </a:defRPr>
      </a:lvl3pPr>
      <a:lvl4pPr marL="1797665" indent="-256809" algn="l" defTabSz="1027237" rtl="0" eaLnBrk="1" latinLnBrk="0" hangingPunct="1">
        <a:lnSpc>
          <a:spcPct val="90000"/>
        </a:lnSpc>
        <a:spcBef>
          <a:spcPts val="562"/>
        </a:spcBef>
        <a:buFont typeface="Arial" panose="020B0604020202020204" pitchFamily="34" charset="0"/>
        <a:buChar char="•"/>
        <a:defRPr kumimoji="1" sz="2022" kern="1200">
          <a:solidFill>
            <a:schemeClr val="tx1"/>
          </a:solidFill>
          <a:latin typeface="+mn-lt"/>
          <a:ea typeface="+mn-ea"/>
          <a:cs typeface="+mn-cs"/>
        </a:defRPr>
      </a:lvl4pPr>
      <a:lvl5pPr marL="2311283" indent="-256809" algn="l" defTabSz="1027237" rtl="0" eaLnBrk="1" latinLnBrk="0" hangingPunct="1">
        <a:lnSpc>
          <a:spcPct val="90000"/>
        </a:lnSpc>
        <a:spcBef>
          <a:spcPts val="562"/>
        </a:spcBef>
        <a:buFont typeface="Arial" panose="020B0604020202020204" pitchFamily="34" charset="0"/>
        <a:buChar char="•"/>
        <a:defRPr kumimoji="1" sz="2022" kern="1200">
          <a:solidFill>
            <a:schemeClr val="tx1"/>
          </a:solidFill>
          <a:latin typeface="+mn-lt"/>
          <a:ea typeface="+mn-ea"/>
          <a:cs typeface="+mn-cs"/>
        </a:defRPr>
      </a:lvl5pPr>
      <a:lvl6pPr marL="2824902" indent="-256809" algn="l" defTabSz="1027237" rtl="0" eaLnBrk="1" latinLnBrk="0" hangingPunct="1">
        <a:lnSpc>
          <a:spcPct val="90000"/>
        </a:lnSpc>
        <a:spcBef>
          <a:spcPts val="562"/>
        </a:spcBef>
        <a:buFont typeface="Arial" panose="020B0604020202020204" pitchFamily="34" charset="0"/>
        <a:buChar char="•"/>
        <a:defRPr kumimoji="1" sz="2022" kern="1200">
          <a:solidFill>
            <a:schemeClr val="tx1"/>
          </a:solidFill>
          <a:latin typeface="+mn-lt"/>
          <a:ea typeface="+mn-ea"/>
          <a:cs typeface="+mn-cs"/>
        </a:defRPr>
      </a:lvl6pPr>
      <a:lvl7pPr marL="3338520" indent="-256809" algn="l" defTabSz="1027237" rtl="0" eaLnBrk="1" latinLnBrk="0" hangingPunct="1">
        <a:lnSpc>
          <a:spcPct val="90000"/>
        </a:lnSpc>
        <a:spcBef>
          <a:spcPts val="562"/>
        </a:spcBef>
        <a:buFont typeface="Arial" panose="020B0604020202020204" pitchFamily="34" charset="0"/>
        <a:buChar char="•"/>
        <a:defRPr kumimoji="1" sz="2022" kern="1200">
          <a:solidFill>
            <a:schemeClr val="tx1"/>
          </a:solidFill>
          <a:latin typeface="+mn-lt"/>
          <a:ea typeface="+mn-ea"/>
          <a:cs typeface="+mn-cs"/>
        </a:defRPr>
      </a:lvl7pPr>
      <a:lvl8pPr marL="3852139" indent="-256809" algn="l" defTabSz="1027237" rtl="0" eaLnBrk="1" latinLnBrk="0" hangingPunct="1">
        <a:lnSpc>
          <a:spcPct val="90000"/>
        </a:lnSpc>
        <a:spcBef>
          <a:spcPts val="562"/>
        </a:spcBef>
        <a:buFont typeface="Arial" panose="020B0604020202020204" pitchFamily="34" charset="0"/>
        <a:buChar char="•"/>
        <a:defRPr kumimoji="1" sz="2022" kern="1200">
          <a:solidFill>
            <a:schemeClr val="tx1"/>
          </a:solidFill>
          <a:latin typeface="+mn-lt"/>
          <a:ea typeface="+mn-ea"/>
          <a:cs typeface="+mn-cs"/>
        </a:defRPr>
      </a:lvl8pPr>
      <a:lvl9pPr marL="4365757" indent="-256809" algn="l" defTabSz="1027237" rtl="0" eaLnBrk="1" latinLnBrk="0" hangingPunct="1">
        <a:lnSpc>
          <a:spcPct val="90000"/>
        </a:lnSpc>
        <a:spcBef>
          <a:spcPts val="562"/>
        </a:spcBef>
        <a:buFont typeface="Arial" panose="020B0604020202020204" pitchFamily="34" charset="0"/>
        <a:buChar char="•"/>
        <a:defRPr kumimoji="1" sz="2022" kern="1200">
          <a:solidFill>
            <a:schemeClr val="tx1"/>
          </a:solidFill>
          <a:latin typeface="+mn-lt"/>
          <a:ea typeface="+mn-ea"/>
          <a:cs typeface="+mn-cs"/>
        </a:defRPr>
      </a:lvl9pPr>
    </p:bodyStyle>
    <p:otherStyle>
      <a:defPPr>
        <a:defRPr lang="en-US"/>
      </a:defPPr>
      <a:lvl1pPr marL="0" algn="l" defTabSz="1027237" rtl="0" eaLnBrk="1" latinLnBrk="0" hangingPunct="1">
        <a:defRPr kumimoji="1" sz="2022" kern="1200">
          <a:solidFill>
            <a:schemeClr val="tx1"/>
          </a:solidFill>
          <a:latin typeface="+mn-lt"/>
          <a:ea typeface="+mn-ea"/>
          <a:cs typeface="+mn-cs"/>
        </a:defRPr>
      </a:lvl1pPr>
      <a:lvl2pPr marL="513618" algn="l" defTabSz="1027237" rtl="0" eaLnBrk="1" latinLnBrk="0" hangingPunct="1">
        <a:defRPr kumimoji="1" sz="2022" kern="1200">
          <a:solidFill>
            <a:schemeClr val="tx1"/>
          </a:solidFill>
          <a:latin typeface="+mn-lt"/>
          <a:ea typeface="+mn-ea"/>
          <a:cs typeface="+mn-cs"/>
        </a:defRPr>
      </a:lvl2pPr>
      <a:lvl3pPr marL="1027237" algn="l" defTabSz="1027237" rtl="0" eaLnBrk="1" latinLnBrk="0" hangingPunct="1">
        <a:defRPr kumimoji="1" sz="2022" kern="1200">
          <a:solidFill>
            <a:schemeClr val="tx1"/>
          </a:solidFill>
          <a:latin typeface="+mn-lt"/>
          <a:ea typeface="+mn-ea"/>
          <a:cs typeface="+mn-cs"/>
        </a:defRPr>
      </a:lvl3pPr>
      <a:lvl4pPr marL="1540855" algn="l" defTabSz="1027237" rtl="0" eaLnBrk="1" latinLnBrk="0" hangingPunct="1">
        <a:defRPr kumimoji="1" sz="2022" kern="1200">
          <a:solidFill>
            <a:schemeClr val="tx1"/>
          </a:solidFill>
          <a:latin typeface="+mn-lt"/>
          <a:ea typeface="+mn-ea"/>
          <a:cs typeface="+mn-cs"/>
        </a:defRPr>
      </a:lvl4pPr>
      <a:lvl5pPr marL="2054474" algn="l" defTabSz="1027237" rtl="0" eaLnBrk="1" latinLnBrk="0" hangingPunct="1">
        <a:defRPr kumimoji="1" sz="2022" kern="1200">
          <a:solidFill>
            <a:schemeClr val="tx1"/>
          </a:solidFill>
          <a:latin typeface="+mn-lt"/>
          <a:ea typeface="+mn-ea"/>
          <a:cs typeface="+mn-cs"/>
        </a:defRPr>
      </a:lvl5pPr>
      <a:lvl6pPr marL="2568092" algn="l" defTabSz="1027237" rtl="0" eaLnBrk="1" latinLnBrk="0" hangingPunct="1">
        <a:defRPr kumimoji="1" sz="2022" kern="1200">
          <a:solidFill>
            <a:schemeClr val="tx1"/>
          </a:solidFill>
          <a:latin typeface="+mn-lt"/>
          <a:ea typeface="+mn-ea"/>
          <a:cs typeface="+mn-cs"/>
        </a:defRPr>
      </a:lvl6pPr>
      <a:lvl7pPr marL="3081711" algn="l" defTabSz="1027237" rtl="0" eaLnBrk="1" latinLnBrk="0" hangingPunct="1">
        <a:defRPr kumimoji="1" sz="2022" kern="1200">
          <a:solidFill>
            <a:schemeClr val="tx1"/>
          </a:solidFill>
          <a:latin typeface="+mn-lt"/>
          <a:ea typeface="+mn-ea"/>
          <a:cs typeface="+mn-cs"/>
        </a:defRPr>
      </a:lvl7pPr>
      <a:lvl8pPr marL="3595329" algn="l" defTabSz="1027237" rtl="0" eaLnBrk="1" latinLnBrk="0" hangingPunct="1">
        <a:defRPr kumimoji="1" sz="2022" kern="1200">
          <a:solidFill>
            <a:schemeClr val="tx1"/>
          </a:solidFill>
          <a:latin typeface="+mn-lt"/>
          <a:ea typeface="+mn-ea"/>
          <a:cs typeface="+mn-cs"/>
        </a:defRPr>
      </a:lvl8pPr>
      <a:lvl9pPr marL="4108948" algn="l" defTabSz="1027237" rtl="0" eaLnBrk="1" latinLnBrk="0" hangingPunct="1">
        <a:defRPr kumimoji="1" sz="202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gif"/><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yokobitomo.com/"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6522256" y="671980"/>
            <a:ext cx="3317511" cy="820705"/>
            <a:chOff x="5318552" y="889462"/>
            <a:chExt cx="2846546" cy="730568"/>
          </a:xfrm>
        </p:grpSpPr>
        <p:sp>
          <p:nvSpPr>
            <p:cNvPr id="4" name="横巻き 3"/>
            <p:cNvSpPr/>
            <p:nvPr/>
          </p:nvSpPr>
          <p:spPr>
            <a:xfrm>
              <a:off x="5318552" y="889462"/>
              <a:ext cx="2846546" cy="730568"/>
            </a:xfrm>
            <a:prstGeom prst="horizontalScroll">
              <a:avLst>
                <a:gd name="adj" fmla="val 17068"/>
              </a:avLst>
            </a:prstGeom>
            <a:noFill/>
            <a:ln w="19050" cap="flat" cmpd="sng" algn="ctr">
              <a:solidFill>
                <a:sysClr val="windowText" lastClr="000000"/>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US" sz="17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endParaRPr lang="ja-JP" altLang="en-US" sz="9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5" name="テキスト ボックス 4"/>
            <p:cNvSpPr txBox="1"/>
            <p:nvPr/>
          </p:nvSpPr>
          <p:spPr>
            <a:xfrm>
              <a:off x="5495480" y="1050217"/>
              <a:ext cx="2523173" cy="432911"/>
            </a:xfrm>
            <a:prstGeom prst="rect">
              <a:avLst/>
            </a:prstGeom>
            <a:no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algn="dist"/>
              <a:r>
                <a:rPr lang="ja-JP" altLang="en-US" sz="24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横浜美術友の会会報</a:t>
              </a:r>
              <a:endParaRPr lang="ja-JP" altLang="en-US" sz="9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grpSp>
      <p:sp>
        <p:nvSpPr>
          <p:cNvPr id="6" name="テキスト ボックス 9"/>
          <p:cNvSpPr txBox="1"/>
          <p:nvPr/>
        </p:nvSpPr>
        <p:spPr>
          <a:xfrm>
            <a:off x="7012605" y="1525610"/>
            <a:ext cx="2311011" cy="426613"/>
          </a:xfrm>
          <a:prstGeom prst="rect">
            <a:avLst/>
          </a:prstGeom>
          <a:noFill/>
          <a:ln w="6350">
            <a:noFill/>
          </a:ln>
          <a:effectLst/>
        </p:spPr>
        <p:txBody>
          <a:bodyPr rot="0" spcFirstLastPara="0" vert="horz" wrap="square" lIns="78689" tIns="39344" rIns="78689" bIns="39344" numCol="1" spcCol="0" rtlCol="0" fromWordArt="0" anchor="t" anchorCtr="0" forceAA="0" compatLnSpc="1">
            <a:prstTxWarp prst="textNoShape">
              <a:avLst/>
            </a:prstTxWarp>
            <a:noAutofit/>
          </a:bodyPr>
          <a:lstStyle/>
          <a:p>
            <a:pPr algn="ctr"/>
            <a:r>
              <a:rPr lang="en-US" sz="1800" b="1" u="sng"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201</a:t>
            </a:r>
            <a:r>
              <a:rPr lang="en-US" altLang="ja-JP" sz="1800" b="1" u="sng"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7</a:t>
            </a:r>
            <a:r>
              <a:rPr lang="ja-JP" altLang="en-US" sz="1800" b="1" u="sng"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年度</a:t>
            </a:r>
            <a:r>
              <a:rPr lang="ja-JP" altLang="en-US" sz="1800" b="1" u="sng"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en-US" sz="1800" b="1" u="sng" kern="1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冬号</a:t>
            </a:r>
            <a:endParaRPr lang="ja-JP" altLang="en-US" sz="18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16" name="Rectangle 2"/>
          <p:cNvSpPr>
            <a:spLocks noChangeArrowheads="1"/>
          </p:cNvSpPr>
          <p:nvPr/>
        </p:nvSpPr>
        <p:spPr bwMode="auto">
          <a:xfrm>
            <a:off x="-882009" y="-47497"/>
            <a:ext cx="882010" cy="42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918" tIns="52459" rIns="104918" bIns="52459" numCol="1" anchor="ctr" anchorCtr="0" compatLnSpc="1">
            <a:prstTxWarp prst="textNoShape">
              <a:avLst/>
            </a:prstTxWarp>
            <a:spAutoFit/>
          </a:bodyPr>
          <a:lstStyle>
            <a:lvl1pPr indent="177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04008"/>
            <a:r>
              <a:rPr kumimoji="0" lang="ja-JP" altLang="en-US" dirty="0"/>
              <a:t>１表</a:t>
            </a:r>
            <a:endParaRPr kumimoji="0" lang="ja-JP" altLang="ja-JP" dirty="0"/>
          </a:p>
        </p:txBody>
      </p:sp>
      <p:grpSp>
        <p:nvGrpSpPr>
          <p:cNvPr id="12" name="グループ化 11"/>
          <p:cNvGrpSpPr/>
          <p:nvPr/>
        </p:nvGrpSpPr>
        <p:grpSpPr>
          <a:xfrm>
            <a:off x="6874676" y="6026462"/>
            <a:ext cx="2984916" cy="319400"/>
            <a:chOff x="7786628" y="5683630"/>
            <a:chExt cx="3169897" cy="379094"/>
          </a:xfrm>
        </p:grpSpPr>
        <p:sp>
          <p:nvSpPr>
            <p:cNvPr id="13" name="テキスト ボックス 11"/>
            <p:cNvSpPr txBox="1"/>
            <p:nvPr/>
          </p:nvSpPr>
          <p:spPr>
            <a:xfrm>
              <a:off x="8075531" y="5683630"/>
              <a:ext cx="2880994" cy="379094"/>
            </a:xfrm>
            <a:prstGeom prst="rect">
              <a:avLst/>
            </a:prstGeom>
            <a:noFill/>
            <a:ln w="6350">
              <a:noFill/>
            </a:ln>
            <a:effectLst/>
          </p:spPr>
          <p:txBody>
            <a:bodyPr rot="0" spcFirstLastPara="0" vert="horz" wrap="square" lIns="68580" tIns="34290" rIns="68580" bIns="34290" numCol="1" spcCol="0" rtlCol="0" fromWordArt="0" anchor="t" anchorCtr="0" forceAA="0" compatLnSpc="1">
              <a:prstTxWarp prst="textNoShape">
                <a:avLst/>
              </a:prstTxWarp>
              <a:noAutofit/>
            </a:bodyPr>
            <a:lstStyle/>
            <a:p>
              <a:pPr algn="just"/>
              <a:r>
                <a:rPr lang="ja-JP" altLang="en-US" sz="15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ＮＰＯ法人横浜美術友の会</a:t>
              </a:r>
              <a:endParaRPr lang="ja-JP" altLang="en-US" sz="9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pic>
          <p:nvPicPr>
            <p:cNvPr id="14" name="図 13"/>
            <p:cNvPicPr/>
            <p:nvPr/>
          </p:nvPicPr>
          <p:blipFill>
            <a:blip r:embed="rId3" cstate="print">
              <a:extLst>
                <a:ext uri="{28A0092B-C50C-407E-A947-70E740481C1C}">
                  <a14:useLocalDpi xmlns:a14="http://schemas.microsoft.com/office/drawing/2010/main" val="0"/>
                </a:ext>
              </a:extLst>
            </a:blip>
            <a:stretch>
              <a:fillRect/>
            </a:stretch>
          </p:blipFill>
          <p:spPr>
            <a:xfrm>
              <a:off x="7786628" y="5724602"/>
              <a:ext cx="273050" cy="297180"/>
            </a:xfrm>
            <a:prstGeom prst="rect">
              <a:avLst/>
            </a:prstGeom>
          </p:spPr>
        </p:pic>
      </p:grpSp>
      <p:sp>
        <p:nvSpPr>
          <p:cNvPr id="17" name="テキスト ボックス 16"/>
          <p:cNvSpPr txBox="1"/>
          <p:nvPr/>
        </p:nvSpPr>
        <p:spPr>
          <a:xfrm>
            <a:off x="6329347" y="6455520"/>
            <a:ext cx="3686206" cy="783051"/>
          </a:xfrm>
          <a:prstGeom prst="rect">
            <a:avLst/>
          </a:prstGeom>
          <a:noFill/>
        </p:spPr>
        <p:txBody>
          <a:bodyPr wrap="square" lIns="104918" tIns="52459" rIns="104918" bIns="52459" rtlCol="0">
            <a:spAutoFit/>
          </a:bodyPr>
          <a:lstStyle/>
          <a:p>
            <a:pPr algn="ctr"/>
            <a:r>
              <a:rPr lang="ja-JP" altLang="ja-JP" sz="1100" dirty="0"/>
              <a:t>〒</a:t>
            </a:r>
            <a:r>
              <a:rPr lang="en-US" altLang="ja-JP" sz="1100" dirty="0"/>
              <a:t>231-0062 </a:t>
            </a:r>
            <a:r>
              <a:rPr lang="ja-JP" altLang="ja-JP" sz="1100" dirty="0"/>
              <a:t>横浜市中区桜木町</a:t>
            </a:r>
            <a:r>
              <a:rPr lang="en-US" altLang="ja-JP" sz="1100" dirty="0"/>
              <a:t>2-2-9</a:t>
            </a:r>
            <a:r>
              <a:rPr lang="ja-JP" altLang="ja-JP" sz="1100" dirty="0"/>
              <a:t>　港陽ビル６階</a:t>
            </a:r>
          </a:p>
          <a:p>
            <a:pPr algn="ctr"/>
            <a:r>
              <a:rPr lang="en-US" altLang="ja-JP" sz="1100" dirty="0"/>
              <a:t>TEL 045-651-9313 </a:t>
            </a:r>
            <a:r>
              <a:rPr lang="ja-JP" altLang="ja-JP" sz="1100" dirty="0"/>
              <a:t>　</a:t>
            </a:r>
            <a:r>
              <a:rPr lang="en-US" altLang="ja-JP" sz="1100" dirty="0"/>
              <a:t>FAX </a:t>
            </a:r>
            <a:r>
              <a:rPr lang="en-US" altLang="ja-JP" sz="1100" dirty="0" smtClean="0"/>
              <a:t>045-323-9841</a:t>
            </a:r>
            <a:endParaRPr lang="en-US" altLang="ja-JP" sz="1100" dirty="0"/>
          </a:p>
          <a:p>
            <a:pPr algn="ctr"/>
            <a:r>
              <a:rPr lang="ja-JP" altLang="ja-JP" sz="1100" dirty="0" smtClean="0"/>
              <a:t>ホームページ　 </a:t>
            </a:r>
            <a:r>
              <a:rPr lang="en-US" altLang="ja-JP" sz="1100" u="sng" dirty="0">
                <a:hlinkClick r:id="rId4"/>
              </a:rPr>
              <a:t>http://yokobitomo.com</a:t>
            </a:r>
            <a:r>
              <a:rPr lang="en-US" altLang="ja-JP" sz="1100" u="sng" dirty="0" smtClean="0">
                <a:hlinkClick r:id="rId4"/>
              </a:rPr>
              <a:t>/</a:t>
            </a:r>
          </a:p>
          <a:p>
            <a:pPr algn="ctr"/>
            <a:r>
              <a:rPr lang="ja-JP" altLang="ja-JP" sz="1100" dirty="0" smtClean="0"/>
              <a:t>　</a:t>
            </a:r>
            <a:endParaRPr lang="ja-JP" altLang="en-US" sz="1100" dirty="0"/>
          </a:p>
        </p:txBody>
      </p:sp>
      <p:sp>
        <p:nvSpPr>
          <p:cNvPr id="24" name="正方形/長方形 23"/>
          <p:cNvSpPr/>
          <p:nvPr/>
        </p:nvSpPr>
        <p:spPr>
          <a:xfrm>
            <a:off x="215900" y="458101"/>
            <a:ext cx="4860925" cy="4861090"/>
          </a:xfrm>
          <a:prstGeom prst="rect">
            <a:avLst/>
          </a:prstGeom>
        </p:spPr>
        <p:txBody>
          <a:bodyPr wrap="square" lIns="104918" tIns="52459" rIns="104918" bIns="52459">
            <a:spAutoFit/>
          </a:bodyPr>
          <a:lstStyle/>
          <a:p>
            <a:r>
              <a:rPr lang="ja-JP" altLang="en-US" sz="1200" b="1" kern="100" dirty="0">
                <a:solidFill>
                  <a:srgbClr val="002060"/>
                </a:solidFill>
                <a:latin typeface="+mn-ea"/>
                <a:cs typeface="Times New Roman" panose="02020603050405020304" pitchFamily="18" charset="0"/>
              </a:rPr>
              <a:t>　</a:t>
            </a:r>
            <a:r>
              <a:rPr lang="ja-JP" altLang="ja-JP" sz="1200" b="1" kern="100" dirty="0">
                <a:solidFill>
                  <a:srgbClr val="002060"/>
                </a:solidFill>
                <a:latin typeface="+mn-ea"/>
                <a:cs typeface="Times New Roman" panose="02020603050405020304" pitchFamily="18" charset="0"/>
              </a:rPr>
              <a:t>特別講座の申込</a:t>
            </a:r>
            <a:r>
              <a:rPr lang="ja-JP" altLang="ja-JP" sz="1200" b="1" kern="100" dirty="0" smtClean="0">
                <a:solidFill>
                  <a:srgbClr val="002060"/>
                </a:solidFill>
                <a:latin typeface="+mn-ea"/>
                <a:cs typeface="Times New Roman" panose="02020603050405020304" pitchFamily="18" charset="0"/>
              </a:rPr>
              <a:t>方法</a:t>
            </a:r>
            <a:endParaRPr lang="en-US" altLang="ja-JP" sz="1200" b="1" kern="100" dirty="0">
              <a:solidFill>
                <a:srgbClr val="002060"/>
              </a:solidFill>
              <a:latin typeface="+mn-ea"/>
              <a:cs typeface="Times New Roman" panose="02020603050405020304" pitchFamily="18" charset="0"/>
            </a:endParaRPr>
          </a:p>
          <a:p>
            <a:endParaRPr lang="en-US" altLang="ja-JP" sz="1200" b="1" kern="100" dirty="0" smtClean="0">
              <a:solidFill>
                <a:srgbClr val="002060"/>
              </a:solidFill>
              <a:latin typeface="+mn-ea"/>
              <a:cs typeface="Times New Roman" panose="02020603050405020304" pitchFamily="18" charset="0"/>
            </a:endParaRPr>
          </a:p>
          <a:p>
            <a:pPr>
              <a:lnSpc>
                <a:spcPts val="1800"/>
              </a:lnSpc>
            </a:pPr>
            <a:r>
              <a:rPr lang="ja-JP" altLang="ja-JP" sz="1050" kern="100" dirty="0" smtClean="0">
                <a:solidFill>
                  <a:srgbClr val="002060"/>
                </a:solidFill>
                <a:latin typeface="+mn-ea"/>
                <a:cs typeface="Times New Roman" panose="02020603050405020304" pitchFamily="18" charset="0"/>
              </a:rPr>
              <a:t>（１）初日は当アトリエにて先着順に受付けます。</a:t>
            </a:r>
            <a:endParaRPr lang="en-US" altLang="ja-JP" sz="1050" kern="100" dirty="0" smtClean="0">
              <a:solidFill>
                <a:srgbClr val="002060"/>
              </a:solidFill>
              <a:latin typeface="+mn-ea"/>
              <a:cs typeface="Times New Roman" panose="02020603050405020304" pitchFamily="18" charset="0"/>
            </a:endParaRPr>
          </a:p>
          <a:p>
            <a:pPr>
              <a:lnSpc>
                <a:spcPts val="1800"/>
              </a:lnSpc>
            </a:pPr>
            <a:r>
              <a:rPr lang="ja-JP" altLang="en-US" sz="1050" kern="100" dirty="0" smtClean="0">
                <a:solidFill>
                  <a:srgbClr val="002060"/>
                </a:solidFill>
                <a:latin typeface="+mn-ea"/>
                <a:cs typeface="Times New Roman" panose="02020603050405020304" pitchFamily="18" charset="0"/>
              </a:rPr>
              <a:t>　　 </a:t>
            </a:r>
            <a:r>
              <a:rPr lang="ja-JP" altLang="ja-JP" sz="1050" kern="100" dirty="0" smtClean="0">
                <a:solidFill>
                  <a:srgbClr val="002060"/>
                </a:solidFill>
                <a:latin typeface="+mn-ea"/>
                <a:cs typeface="Times New Roman" panose="02020603050405020304" pitchFamily="18" charset="0"/>
              </a:rPr>
              <a:t>受付</a:t>
            </a:r>
            <a:r>
              <a:rPr lang="ja-JP" altLang="en-US" sz="1050" kern="100" dirty="0" smtClean="0">
                <a:solidFill>
                  <a:srgbClr val="002060"/>
                </a:solidFill>
                <a:latin typeface="+mn-ea"/>
                <a:cs typeface="Times New Roman" panose="02020603050405020304" pitchFamily="18" charset="0"/>
              </a:rPr>
              <a:t>初日 </a:t>
            </a:r>
            <a:r>
              <a:rPr lang="ja-JP" altLang="ja-JP" sz="1050" dirty="0" smtClean="0">
                <a:solidFill>
                  <a:srgbClr val="002060"/>
                </a:solidFill>
                <a:latin typeface="+mn-ea"/>
              </a:rPr>
              <a:t> </a:t>
            </a:r>
            <a:r>
              <a:rPr lang="ja-JP" altLang="en-US" sz="1050" dirty="0" smtClean="0">
                <a:solidFill>
                  <a:srgbClr val="002060"/>
                </a:solidFill>
                <a:latin typeface="+mn-ea"/>
              </a:rPr>
              <a:t>：　</a:t>
            </a:r>
            <a:r>
              <a:rPr lang="ja-JP" altLang="en-US" sz="1050" b="1" dirty="0" smtClean="0">
                <a:solidFill>
                  <a:srgbClr val="002060"/>
                </a:solidFill>
                <a:latin typeface="+mn-ea"/>
              </a:rPr>
              <a:t>平成</a:t>
            </a:r>
            <a:r>
              <a:rPr lang="ja-JP" altLang="en-US" sz="1050" b="1" dirty="0">
                <a:solidFill>
                  <a:srgbClr val="002060"/>
                </a:solidFill>
                <a:latin typeface="+mn-ea"/>
              </a:rPr>
              <a:t>３０</a:t>
            </a:r>
            <a:r>
              <a:rPr lang="ja-JP" altLang="en-US" sz="1050" b="1" dirty="0" smtClean="0">
                <a:solidFill>
                  <a:srgbClr val="002060"/>
                </a:solidFill>
                <a:latin typeface="+mn-ea"/>
              </a:rPr>
              <a:t>年</a:t>
            </a:r>
            <a:r>
              <a:rPr lang="ja-JP" altLang="en-US" sz="1050" b="1" dirty="0">
                <a:solidFill>
                  <a:srgbClr val="002060"/>
                </a:solidFill>
                <a:latin typeface="+mn-ea"/>
              </a:rPr>
              <a:t>２</a:t>
            </a:r>
            <a:r>
              <a:rPr lang="ja-JP" altLang="en-US" sz="1050" b="1" dirty="0" smtClean="0">
                <a:solidFill>
                  <a:srgbClr val="002060"/>
                </a:solidFill>
                <a:latin typeface="+mn-ea"/>
              </a:rPr>
              <a:t>月</a:t>
            </a:r>
            <a:r>
              <a:rPr lang="ja-JP" altLang="en-US" sz="1050" b="1" dirty="0">
                <a:solidFill>
                  <a:srgbClr val="002060"/>
                </a:solidFill>
                <a:latin typeface="+mn-ea"/>
              </a:rPr>
              <a:t>１２</a:t>
            </a:r>
            <a:r>
              <a:rPr lang="ja-JP" altLang="en-US" sz="1050" b="1" dirty="0" smtClean="0">
                <a:solidFill>
                  <a:srgbClr val="002060"/>
                </a:solidFill>
                <a:latin typeface="+mn-ea"/>
              </a:rPr>
              <a:t>日（月） </a:t>
            </a:r>
            <a:r>
              <a:rPr lang="en-US" altLang="ja-JP" sz="1050" b="1" dirty="0" smtClean="0">
                <a:solidFill>
                  <a:srgbClr val="002060"/>
                </a:solidFill>
                <a:latin typeface="+mn-ea"/>
              </a:rPr>
              <a:t>10</a:t>
            </a:r>
            <a:r>
              <a:rPr lang="ja-JP" altLang="en-US" sz="1050" b="1" kern="100" dirty="0" smtClean="0">
                <a:solidFill>
                  <a:srgbClr val="002060"/>
                </a:solidFill>
                <a:latin typeface="+mn-ea"/>
                <a:cs typeface="Times New Roman" panose="02020603050405020304" pitchFamily="18" charset="0"/>
              </a:rPr>
              <a:t>：</a:t>
            </a:r>
            <a:r>
              <a:rPr lang="en-US" altLang="ja-JP" sz="1050" b="1" kern="100" dirty="0" smtClean="0">
                <a:solidFill>
                  <a:srgbClr val="002060"/>
                </a:solidFill>
                <a:latin typeface="+mn-ea"/>
                <a:cs typeface="Times New Roman" panose="02020603050405020304" pitchFamily="18" charset="0"/>
              </a:rPr>
              <a:t>00</a:t>
            </a:r>
            <a:r>
              <a:rPr lang="ja-JP" altLang="en-US" sz="1050" b="1" kern="100" dirty="0" smtClean="0">
                <a:solidFill>
                  <a:srgbClr val="002060"/>
                </a:solidFill>
                <a:latin typeface="+mn-ea"/>
                <a:cs typeface="Times New Roman" panose="02020603050405020304" pitchFamily="18" charset="0"/>
              </a:rPr>
              <a:t>～</a:t>
            </a:r>
            <a:r>
              <a:rPr lang="en-US" altLang="ja-JP" sz="1050" b="1" kern="100" dirty="0" smtClean="0">
                <a:solidFill>
                  <a:srgbClr val="002060"/>
                </a:solidFill>
                <a:latin typeface="+mn-ea"/>
                <a:cs typeface="Times New Roman" panose="02020603050405020304" pitchFamily="18" charset="0"/>
              </a:rPr>
              <a:t>15</a:t>
            </a:r>
            <a:r>
              <a:rPr lang="ja-JP" altLang="en-US" sz="1050" b="1" kern="100" dirty="0" smtClean="0">
                <a:solidFill>
                  <a:srgbClr val="002060"/>
                </a:solidFill>
                <a:latin typeface="+mn-ea"/>
                <a:cs typeface="Times New Roman" panose="02020603050405020304" pitchFamily="18" charset="0"/>
              </a:rPr>
              <a:t>：</a:t>
            </a:r>
            <a:r>
              <a:rPr lang="en-US" altLang="ja-JP" sz="1050" b="1" kern="100" dirty="0" smtClean="0">
                <a:solidFill>
                  <a:srgbClr val="002060"/>
                </a:solidFill>
                <a:latin typeface="+mn-ea"/>
                <a:cs typeface="Times New Roman" panose="02020603050405020304" pitchFamily="18" charset="0"/>
              </a:rPr>
              <a:t>00</a:t>
            </a:r>
            <a:r>
              <a:rPr lang="ja-JP" altLang="en-US" sz="1050" b="1" kern="100" dirty="0" smtClean="0">
                <a:solidFill>
                  <a:srgbClr val="002060"/>
                </a:solidFill>
                <a:latin typeface="+mn-ea"/>
                <a:cs typeface="Times New Roman" panose="02020603050405020304" pitchFamily="18" charset="0"/>
              </a:rPr>
              <a:t> </a:t>
            </a:r>
            <a:endParaRPr lang="en-US" altLang="ja-JP" sz="1050" b="1" kern="100" dirty="0" smtClean="0">
              <a:solidFill>
                <a:srgbClr val="002060"/>
              </a:solidFill>
              <a:latin typeface="+mn-ea"/>
              <a:cs typeface="Times New Roman" panose="02020603050405020304" pitchFamily="18" charset="0"/>
            </a:endParaRPr>
          </a:p>
          <a:p>
            <a:pPr>
              <a:lnSpc>
                <a:spcPts val="1800"/>
              </a:lnSpc>
            </a:pPr>
            <a:r>
              <a:rPr lang="ja-JP" altLang="en-US" sz="1050" b="1" kern="100" dirty="0">
                <a:solidFill>
                  <a:srgbClr val="002060"/>
                </a:solidFill>
                <a:latin typeface="+mn-ea"/>
                <a:cs typeface="Times New Roman" panose="02020603050405020304" pitchFamily="18" charset="0"/>
              </a:rPr>
              <a:t>　</a:t>
            </a:r>
            <a:r>
              <a:rPr lang="ja-JP" altLang="en-US" sz="1050" b="1" kern="100" dirty="0" smtClean="0">
                <a:solidFill>
                  <a:srgbClr val="002060"/>
                </a:solidFill>
                <a:latin typeface="+mn-ea"/>
                <a:cs typeface="Times New Roman" panose="02020603050405020304" pitchFamily="18" charset="0"/>
              </a:rPr>
              <a:t>　　　　　　　　　　</a:t>
            </a:r>
            <a:r>
              <a:rPr lang="en-US" altLang="ja-JP" sz="1050" kern="100" dirty="0" smtClean="0">
                <a:solidFill>
                  <a:srgbClr val="002060"/>
                </a:solidFill>
                <a:latin typeface="+mn-ea"/>
                <a:cs typeface="Times New Roman" panose="02020603050405020304" pitchFamily="18" charset="0"/>
              </a:rPr>
              <a:t>12</a:t>
            </a:r>
            <a:r>
              <a:rPr lang="ja-JP" altLang="en-US" sz="1050" kern="100" dirty="0" smtClean="0">
                <a:solidFill>
                  <a:srgbClr val="002060"/>
                </a:solidFill>
                <a:latin typeface="+mn-ea"/>
                <a:cs typeface="Times New Roman" panose="02020603050405020304" pitchFamily="18" charset="0"/>
              </a:rPr>
              <a:t>日（月）は建国</a:t>
            </a:r>
            <a:r>
              <a:rPr lang="ja-JP" altLang="en-US" sz="1050" kern="100" dirty="0" smtClean="0">
                <a:solidFill>
                  <a:srgbClr val="002060"/>
                </a:solidFill>
                <a:latin typeface="+mn-ea"/>
                <a:cs typeface="Times New Roman" panose="02020603050405020304" pitchFamily="18" charset="0"/>
              </a:rPr>
              <a:t>記念日（</a:t>
            </a:r>
            <a:r>
              <a:rPr lang="en-US" altLang="ja-JP" sz="1050" kern="100" dirty="0" smtClean="0">
                <a:solidFill>
                  <a:srgbClr val="002060"/>
                </a:solidFill>
                <a:latin typeface="+mn-ea"/>
                <a:cs typeface="Times New Roman" panose="02020603050405020304" pitchFamily="18" charset="0"/>
              </a:rPr>
              <a:t>2/11</a:t>
            </a:r>
            <a:r>
              <a:rPr lang="ja-JP" altLang="en-US" sz="1050" kern="100" dirty="0" smtClean="0">
                <a:solidFill>
                  <a:srgbClr val="002060"/>
                </a:solidFill>
                <a:latin typeface="+mn-ea"/>
                <a:cs typeface="Times New Roman" panose="02020603050405020304" pitchFamily="18" charset="0"/>
              </a:rPr>
              <a:t>）の振替休日です。</a:t>
            </a:r>
            <a:endParaRPr lang="en-US" altLang="ja-JP" sz="1050" kern="100" dirty="0" smtClean="0">
              <a:solidFill>
                <a:srgbClr val="002060"/>
              </a:solidFill>
              <a:latin typeface="+mn-ea"/>
              <a:cs typeface="Times New Roman" panose="02020603050405020304" pitchFamily="18" charset="0"/>
            </a:endParaRPr>
          </a:p>
          <a:p>
            <a:pPr>
              <a:lnSpc>
                <a:spcPts val="1800"/>
              </a:lnSpc>
            </a:pPr>
            <a:r>
              <a:rPr lang="ja-JP" altLang="en-US" sz="1050" kern="100" dirty="0" smtClean="0">
                <a:solidFill>
                  <a:srgbClr val="002060"/>
                </a:solidFill>
                <a:latin typeface="+mn-ea"/>
                <a:cs typeface="Times New Roman" panose="02020603050405020304" pitchFamily="18" charset="0"/>
              </a:rPr>
              <a:t>　　 </a:t>
            </a:r>
            <a:r>
              <a:rPr lang="ja-JP" altLang="ja-JP" sz="1050" kern="100" dirty="0" smtClean="0">
                <a:solidFill>
                  <a:srgbClr val="002060"/>
                </a:solidFill>
                <a:latin typeface="+mn-ea"/>
                <a:cs typeface="Times New Roman" panose="02020603050405020304" pitchFamily="18" charset="0"/>
              </a:rPr>
              <a:t>受付場所</a:t>
            </a:r>
            <a:r>
              <a:rPr lang="ja-JP" altLang="en-US" sz="1050" kern="100" dirty="0" smtClean="0">
                <a:solidFill>
                  <a:srgbClr val="002060"/>
                </a:solidFill>
                <a:latin typeface="+mn-ea"/>
                <a:cs typeface="Times New Roman" panose="02020603050405020304" pitchFamily="18" charset="0"/>
              </a:rPr>
              <a:t>　：</a:t>
            </a:r>
            <a:r>
              <a:rPr lang="ja-JP" altLang="ja-JP" sz="1050" kern="100" dirty="0" smtClean="0">
                <a:solidFill>
                  <a:srgbClr val="002060"/>
                </a:solidFill>
                <a:latin typeface="+mn-ea"/>
                <a:cs typeface="Times New Roman" panose="02020603050405020304" pitchFamily="18" charset="0"/>
              </a:rPr>
              <a:t>　横浜美術友の会アトリエ（港陽ビル</a:t>
            </a:r>
            <a:r>
              <a:rPr lang="en-US" altLang="ja-JP" sz="1050" kern="100" dirty="0" smtClean="0">
                <a:solidFill>
                  <a:srgbClr val="002060"/>
                </a:solidFill>
                <a:latin typeface="+mn-ea"/>
                <a:cs typeface="Times New Roman" panose="02020603050405020304" pitchFamily="18" charset="0"/>
              </a:rPr>
              <a:t>6</a:t>
            </a:r>
            <a:r>
              <a:rPr lang="ja-JP" altLang="ja-JP" sz="1050" kern="100" dirty="0" smtClean="0">
                <a:solidFill>
                  <a:srgbClr val="002060"/>
                </a:solidFill>
                <a:latin typeface="+mn-ea"/>
                <a:cs typeface="Times New Roman" panose="02020603050405020304" pitchFamily="18" charset="0"/>
              </a:rPr>
              <a:t>階）</a:t>
            </a:r>
            <a:r>
              <a:rPr lang="en-US" altLang="ja-JP" sz="1050" kern="100" dirty="0" smtClean="0">
                <a:solidFill>
                  <a:srgbClr val="002060"/>
                </a:solidFill>
                <a:latin typeface="+mn-ea"/>
                <a:cs typeface="Times New Roman" panose="02020603050405020304" pitchFamily="18" charset="0"/>
              </a:rPr>
              <a:t> </a:t>
            </a:r>
            <a:r>
              <a:rPr lang="ja-JP" altLang="en-US" sz="1050" kern="100" dirty="0" smtClean="0">
                <a:solidFill>
                  <a:srgbClr val="002060"/>
                </a:solidFill>
                <a:latin typeface="+mn-ea"/>
                <a:cs typeface="Times New Roman" panose="02020603050405020304" pitchFamily="18" charset="0"/>
              </a:rPr>
              <a:t>　　　　　</a:t>
            </a:r>
            <a:endParaRPr lang="en-US" altLang="ja-JP" sz="1050" kern="100" dirty="0" smtClean="0">
              <a:solidFill>
                <a:srgbClr val="002060"/>
              </a:solidFill>
              <a:latin typeface="+mn-ea"/>
              <a:cs typeface="Times New Roman" panose="02020603050405020304" pitchFamily="18" charset="0"/>
            </a:endParaRPr>
          </a:p>
          <a:p>
            <a:pPr>
              <a:lnSpc>
                <a:spcPts val="1800"/>
              </a:lnSpc>
            </a:pPr>
            <a:r>
              <a:rPr lang="ja-JP" altLang="en-US" sz="1050" kern="100" dirty="0" smtClean="0">
                <a:solidFill>
                  <a:srgbClr val="002060"/>
                </a:solidFill>
                <a:latin typeface="+mn-ea"/>
                <a:cs typeface="Times New Roman" panose="02020603050405020304" pitchFamily="18" charset="0"/>
              </a:rPr>
              <a:t>（２）</a:t>
            </a:r>
            <a:r>
              <a:rPr lang="ja-JP" altLang="en-US" sz="1050" kern="100" dirty="0">
                <a:solidFill>
                  <a:srgbClr val="002060"/>
                </a:solidFill>
                <a:latin typeface="+mn-ea"/>
                <a:cs typeface="Times New Roman" panose="02020603050405020304" pitchFamily="18" charset="0"/>
              </a:rPr>
              <a:t>２</a:t>
            </a:r>
            <a:r>
              <a:rPr lang="ja-JP" altLang="en-US" sz="1050" dirty="0" smtClean="0">
                <a:solidFill>
                  <a:srgbClr val="002060"/>
                </a:solidFill>
                <a:latin typeface="+mn-ea"/>
              </a:rPr>
              <a:t>月</a:t>
            </a:r>
            <a:r>
              <a:rPr lang="en-US" altLang="ja-JP" sz="1050" dirty="0" smtClean="0">
                <a:solidFill>
                  <a:srgbClr val="002060"/>
                </a:solidFill>
                <a:latin typeface="+mn-ea"/>
              </a:rPr>
              <a:t>1</a:t>
            </a:r>
            <a:r>
              <a:rPr lang="ja-JP" altLang="en-US" sz="1050" dirty="0">
                <a:solidFill>
                  <a:srgbClr val="002060"/>
                </a:solidFill>
                <a:latin typeface="+mn-ea"/>
              </a:rPr>
              <a:t>３</a:t>
            </a:r>
            <a:r>
              <a:rPr lang="ja-JP" altLang="en-US" sz="1050" dirty="0" smtClean="0">
                <a:solidFill>
                  <a:srgbClr val="002060"/>
                </a:solidFill>
                <a:latin typeface="+mn-ea"/>
              </a:rPr>
              <a:t>日（火）</a:t>
            </a:r>
            <a:r>
              <a:rPr lang="ja-JP" altLang="ja-JP" sz="1050" dirty="0" smtClean="0">
                <a:solidFill>
                  <a:srgbClr val="002060"/>
                </a:solidFill>
                <a:latin typeface="+mn-ea"/>
              </a:rPr>
              <a:t>以降は、</a:t>
            </a:r>
            <a:r>
              <a:rPr lang="ja-JP" altLang="ja-JP" sz="1050" kern="100" dirty="0" smtClean="0">
                <a:solidFill>
                  <a:srgbClr val="002060"/>
                </a:solidFill>
                <a:latin typeface="+mn-ea"/>
                <a:cs typeface="Times New Roman" panose="02020603050405020304" pitchFamily="18" charset="0"/>
              </a:rPr>
              <a:t>講座開催日前日まで</a:t>
            </a:r>
            <a:r>
              <a:rPr lang="ja-JP" altLang="en-US" sz="1050" kern="100" dirty="0" smtClean="0">
                <a:solidFill>
                  <a:srgbClr val="002060"/>
                </a:solidFill>
                <a:latin typeface="+mn-ea"/>
                <a:cs typeface="Times New Roman" panose="02020603050405020304" pitchFamily="18" charset="0"/>
              </a:rPr>
              <a:t>、</a:t>
            </a:r>
            <a:r>
              <a:rPr lang="ja-JP" altLang="ja-JP" sz="1050" dirty="0" smtClean="0">
                <a:solidFill>
                  <a:srgbClr val="002060"/>
                </a:solidFill>
                <a:latin typeface="+mn-ea"/>
              </a:rPr>
              <a:t>電話、メール、ＦＡＸで</a:t>
            </a:r>
            <a:endParaRPr lang="en-US" altLang="ja-JP" sz="1050" dirty="0" smtClean="0">
              <a:solidFill>
                <a:srgbClr val="002060"/>
              </a:solidFill>
              <a:latin typeface="+mn-ea"/>
            </a:endParaRPr>
          </a:p>
          <a:p>
            <a:pPr>
              <a:lnSpc>
                <a:spcPts val="1800"/>
              </a:lnSpc>
            </a:pPr>
            <a:r>
              <a:rPr lang="ja-JP" altLang="en-US" sz="1050" dirty="0">
                <a:solidFill>
                  <a:srgbClr val="002060"/>
                </a:solidFill>
                <a:latin typeface="+mn-ea"/>
              </a:rPr>
              <a:t>　</a:t>
            </a:r>
            <a:r>
              <a:rPr lang="ja-JP" altLang="en-US" sz="1050" dirty="0" smtClean="0">
                <a:solidFill>
                  <a:srgbClr val="002060"/>
                </a:solidFill>
                <a:latin typeface="+mn-ea"/>
              </a:rPr>
              <a:t>　　</a:t>
            </a:r>
            <a:r>
              <a:rPr lang="ja-JP" altLang="ja-JP" sz="1050" dirty="0" smtClean="0">
                <a:solidFill>
                  <a:srgbClr val="002060"/>
                </a:solidFill>
                <a:latin typeface="+mn-ea"/>
              </a:rPr>
              <a:t>受け付け</a:t>
            </a:r>
            <a:r>
              <a:rPr lang="ja-JP" altLang="en-US" sz="1050" dirty="0" smtClean="0">
                <a:solidFill>
                  <a:srgbClr val="002060"/>
                </a:solidFill>
                <a:latin typeface="+mn-ea"/>
              </a:rPr>
              <a:t>し</a:t>
            </a:r>
            <a:r>
              <a:rPr lang="ja-JP" altLang="ja-JP" sz="1050" dirty="0" smtClean="0">
                <a:solidFill>
                  <a:srgbClr val="002060"/>
                </a:solidFill>
                <a:latin typeface="+mn-ea"/>
              </a:rPr>
              <a:t>ます。</a:t>
            </a:r>
            <a:r>
              <a:rPr lang="ja-JP" altLang="en-US" sz="1050" dirty="0" smtClean="0">
                <a:solidFill>
                  <a:srgbClr val="002060"/>
                </a:solidFill>
                <a:latin typeface="+mn-ea"/>
              </a:rPr>
              <a:t>（</a:t>
            </a:r>
            <a:r>
              <a:rPr lang="en-US" altLang="ja-JP" sz="1050" dirty="0" smtClean="0">
                <a:solidFill>
                  <a:srgbClr val="002060"/>
                </a:solidFill>
                <a:latin typeface="+mn-ea"/>
              </a:rPr>
              <a:t>10:00</a:t>
            </a:r>
            <a:r>
              <a:rPr lang="ja-JP" altLang="en-US" sz="1050" dirty="0" smtClean="0">
                <a:solidFill>
                  <a:srgbClr val="002060"/>
                </a:solidFill>
                <a:latin typeface="+mn-ea"/>
              </a:rPr>
              <a:t>～</a:t>
            </a:r>
            <a:r>
              <a:rPr lang="en-US" altLang="ja-JP" sz="1050" dirty="0" smtClean="0">
                <a:solidFill>
                  <a:srgbClr val="002060"/>
                </a:solidFill>
                <a:latin typeface="+mn-ea"/>
              </a:rPr>
              <a:t>16:00</a:t>
            </a:r>
            <a:r>
              <a:rPr lang="ja-JP" altLang="en-US" sz="1050" dirty="0" smtClean="0">
                <a:solidFill>
                  <a:srgbClr val="002060"/>
                </a:solidFill>
                <a:latin typeface="+mn-ea"/>
              </a:rPr>
              <a:t>）</a:t>
            </a:r>
            <a:r>
              <a:rPr lang="ja-JP" altLang="en-US" sz="1050" kern="100" dirty="0" smtClean="0">
                <a:solidFill>
                  <a:srgbClr val="002060"/>
                </a:solidFill>
                <a:latin typeface="+mn-ea"/>
                <a:cs typeface="Times New Roman" panose="02020603050405020304" pitchFamily="18" charset="0"/>
              </a:rPr>
              <a:t>　</a:t>
            </a:r>
            <a:r>
              <a:rPr lang="ja-JP" altLang="ja-JP" sz="1050" kern="100" dirty="0" smtClean="0">
                <a:solidFill>
                  <a:srgbClr val="002060"/>
                </a:solidFill>
                <a:latin typeface="+mn-ea"/>
                <a:cs typeface="Times New Roman" panose="02020603050405020304" pitchFamily="18" charset="0"/>
              </a:rPr>
              <a:t>但し</a:t>
            </a:r>
            <a:r>
              <a:rPr lang="ja-JP" altLang="en-US" sz="1050" kern="100" dirty="0" smtClean="0">
                <a:solidFill>
                  <a:srgbClr val="002060"/>
                </a:solidFill>
                <a:latin typeface="+mn-ea"/>
                <a:cs typeface="Times New Roman" panose="02020603050405020304" pitchFamily="18" charset="0"/>
              </a:rPr>
              <a:t>、絵画教室の</a:t>
            </a:r>
            <a:r>
              <a:rPr lang="ja-JP" altLang="ja-JP" sz="1050" kern="100" dirty="0" smtClean="0">
                <a:solidFill>
                  <a:srgbClr val="002060"/>
                </a:solidFill>
                <a:latin typeface="+mn-ea"/>
                <a:cs typeface="Times New Roman" panose="02020603050405020304" pitchFamily="18" charset="0"/>
              </a:rPr>
              <a:t>休講日は除きます</a:t>
            </a:r>
            <a:r>
              <a:rPr lang="ja-JP" altLang="ja-JP" sz="1050" kern="100" dirty="0" smtClean="0">
                <a:solidFill>
                  <a:srgbClr val="002060"/>
                </a:solidFill>
                <a:latin typeface="+mn-ea"/>
                <a:cs typeface="Times New Roman" panose="02020603050405020304" pitchFamily="18" charset="0"/>
              </a:rPr>
              <a:t>。</a:t>
            </a:r>
            <a:endParaRPr lang="en-US" altLang="ja-JP" sz="1050" kern="100" dirty="0" smtClean="0">
              <a:solidFill>
                <a:srgbClr val="002060"/>
              </a:solidFill>
              <a:latin typeface="+mn-ea"/>
              <a:cs typeface="Times New Roman" panose="02020603050405020304" pitchFamily="18" charset="0"/>
            </a:endParaRPr>
          </a:p>
          <a:p>
            <a:pPr>
              <a:lnSpc>
                <a:spcPts val="1800"/>
              </a:lnSpc>
            </a:pPr>
            <a:r>
              <a:rPr lang="ja-JP" altLang="en-US" sz="1050" kern="100" dirty="0">
                <a:solidFill>
                  <a:srgbClr val="002060"/>
                </a:solidFill>
                <a:latin typeface="+mn-ea"/>
                <a:cs typeface="Times New Roman" panose="02020603050405020304" pitchFamily="18" charset="0"/>
              </a:rPr>
              <a:t>　</a:t>
            </a:r>
            <a:r>
              <a:rPr lang="ja-JP" altLang="en-US" sz="1400" kern="100" dirty="0" smtClean="0">
                <a:solidFill>
                  <a:srgbClr val="002060"/>
                </a:solidFill>
                <a:latin typeface="+mn-ea"/>
                <a:cs typeface="Times New Roman" panose="02020603050405020304" pitchFamily="18" charset="0"/>
              </a:rPr>
              <a:t>　</a:t>
            </a:r>
            <a:r>
              <a:rPr lang="ja-JP" altLang="en-US" sz="1050" kern="100" dirty="0" smtClean="0">
                <a:solidFill>
                  <a:srgbClr val="002060"/>
                </a:solidFill>
                <a:latin typeface="+mn-ea"/>
                <a:cs typeface="Times New Roman" panose="02020603050405020304" pitchFamily="18" charset="0"/>
              </a:rPr>
              <a:t>１３日（火）～１８日（日）は</a:t>
            </a:r>
            <a:r>
              <a:rPr lang="ja-JP" altLang="en-US" sz="1050" kern="100" dirty="0" smtClean="0">
                <a:solidFill>
                  <a:srgbClr val="002060"/>
                </a:solidFill>
                <a:latin typeface="+mn-ea"/>
                <a:cs typeface="Times New Roman" panose="02020603050405020304" pitchFamily="18" charset="0"/>
              </a:rPr>
              <a:t>受講生作品展のため教室不在となります。</a:t>
            </a:r>
            <a:r>
              <a:rPr lang="ja-JP" altLang="ja-JP" sz="1050" kern="100" dirty="0" smtClean="0">
                <a:solidFill>
                  <a:srgbClr val="002060"/>
                </a:solidFill>
                <a:latin typeface="+mn-ea"/>
                <a:cs typeface="Times New Roman" panose="02020603050405020304" pitchFamily="18" charset="0"/>
              </a:rPr>
              <a:t>　　　　　　</a:t>
            </a:r>
            <a:endParaRPr lang="en-US" altLang="ja-JP" sz="1050" kern="100" dirty="0" smtClean="0">
              <a:solidFill>
                <a:srgbClr val="002060"/>
              </a:solidFill>
              <a:latin typeface="+mn-ea"/>
              <a:cs typeface="Times New Roman" panose="02020603050405020304" pitchFamily="18" charset="0"/>
            </a:endParaRPr>
          </a:p>
          <a:p>
            <a:pPr>
              <a:lnSpc>
                <a:spcPts val="1800"/>
              </a:lnSpc>
            </a:pPr>
            <a:r>
              <a:rPr lang="ja-JP" altLang="en-US" sz="1050" kern="100" dirty="0" smtClean="0">
                <a:solidFill>
                  <a:srgbClr val="002060"/>
                </a:solidFill>
                <a:latin typeface="+mn-ea"/>
                <a:cs typeface="Times New Roman" panose="02020603050405020304" pitchFamily="18" charset="0"/>
              </a:rPr>
              <a:t>（３）申し込みは、受付</a:t>
            </a:r>
            <a:r>
              <a:rPr lang="ja-JP" altLang="ja-JP" sz="1050" kern="100" dirty="0" smtClean="0">
                <a:solidFill>
                  <a:srgbClr val="002060"/>
                </a:solidFill>
                <a:latin typeface="+mn-ea"/>
                <a:cs typeface="Times New Roman" panose="02020603050405020304" pitchFamily="18" charset="0"/>
              </a:rPr>
              <a:t>期間中でも定員になり次第締切ります</a:t>
            </a:r>
            <a:r>
              <a:rPr lang="ja-JP" altLang="en-US" sz="1050" kern="100" dirty="0" smtClean="0">
                <a:solidFill>
                  <a:srgbClr val="002060"/>
                </a:solidFill>
                <a:latin typeface="+mn-ea"/>
                <a:cs typeface="Times New Roman" panose="02020603050405020304" pitchFamily="18" charset="0"/>
              </a:rPr>
              <a:t>。</a:t>
            </a:r>
            <a:endParaRPr lang="en-US" altLang="ja-JP" sz="1050" kern="100" dirty="0" smtClean="0">
              <a:solidFill>
                <a:srgbClr val="002060"/>
              </a:solidFill>
              <a:latin typeface="+mn-ea"/>
              <a:cs typeface="Times New Roman" panose="02020603050405020304" pitchFamily="18" charset="0"/>
            </a:endParaRPr>
          </a:p>
          <a:p>
            <a:pPr>
              <a:lnSpc>
                <a:spcPts val="1800"/>
              </a:lnSpc>
            </a:pPr>
            <a:r>
              <a:rPr lang="ja-JP" altLang="en-US" sz="1050" kern="100" dirty="0" smtClean="0">
                <a:solidFill>
                  <a:srgbClr val="002060"/>
                </a:solidFill>
                <a:latin typeface="+mn-ea"/>
                <a:cs typeface="Times New Roman" panose="02020603050405020304" pitchFamily="18" charset="0"/>
              </a:rPr>
              <a:t>　 　</a:t>
            </a:r>
            <a:r>
              <a:rPr lang="ja-JP" altLang="ja-JP" sz="1050" kern="100" dirty="0" smtClean="0">
                <a:solidFill>
                  <a:srgbClr val="002060"/>
                </a:solidFill>
                <a:latin typeface="+mn-ea"/>
                <a:cs typeface="Times New Roman" panose="02020603050405020304" pitchFamily="18" charset="0"/>
              </a:rPr>
              <a:t>キャンセル待ちを、若干名</a:t>
            </a:r>
            <a:r>
              <a:rPr lang="ja-JP" altLang="en-US" sz="1050" kern="100" dirty="0" smtClean="0">
                <a:solidFill>
                  <a:srgbClr val="002060"/>
                </a:solidFill>
                <a:latin typeface="+mn-ea"/>
                <a:cs typeface="Times New Roman" panose="02020603050405020304" pitchFamily="18" charset="0"/>
              </a:rPr>
              <a:t>受付け</a:t>
            </a:r>
            <a:r>
              <a:rPr lang="ja-JP" altLang="ja-JP" sz="1050" kern="100" dirty="0" smtClean="0">
                <a:solidFill>
                  <a:srgbClr val="002060"/>
                </a:solidFill>
                <a:latin typeface="+mn-ea"/>
                <a:cs typeface="Times New Roman" panose="02020603050405020304" pitchFamily="18" charset="0"/>
              </a:rPr>
              <a:t>ます</a:t>
            </a:r>
            <a:r>
              <a:rPr lang="ja-JP" altLang="en-US" sz="1050" kern="100" dirty="0" smtClean="0">
                <a:solidFill>
                  <a:srgbClr val="002060"/>
                </a:solidFill>
                <a:latin typeface="+mn-ea"/>
                <a:cs typeface="Times New Roman" panose="02020603050405020304" pitchFamily="18" charset="0"/>
              </a:rPr>
              <a:t>。</a:t>
            </a:r>
            <a:endParaRPr lang="en-US" altLang="ja-JP" sz="1050" kern="100" dirty="0" smtClean="0">
              <a:solidFill>
                <a:srgbClr val="002060"/>
              </a:solidFill>
              <a:latin typeface="+mn-ea"/>
              <a:cs typeface="Times New Roman" panose="02020603050405020304" pitchFamily="18" charset="0"/>
            </a:endParaRPr>
          </a:p>
          <a:p>
            <a:pPr>
              <a:lnSpc>
                <a:spcPts val="1800"/>
              </a:lnSpc>
            </a:pPr>
            <a:r>
              <a:rPr lang="ja-JP" altLang="en-US" sz="1050" kern="100" dirty="0" smtClean="0">
                <a:solidFill>
                  <a:srgbClr val="002060"/>
                </a:solidFill>
                <a:latin typeface="+mn-ea"/>
                <a:cs typeface="Times New Roman" panose="02020603050405020304" pitchFamily="18" charset="0"/>
              </a:rPr>
              <a:t>（４）１</a:t>
            </a:r>
            <a:r>
              <a:rPr lang="ja-JP" altLang="ja-JP" sz="1050" kern="100" dirty="0" smtClean="0">
                <a:solidFill>
                  <a:srgbClr val="002060"/>
                </a:solidFill>
                <a:latin typeface="+mn-ea"/>
                <a:cs typeface="Times New Roman" panose="02020603050405020304" pitchFamily="18" charset="0"/>
              </a:rPr>
              <a:t>枚の申込書で、複数講座にお申し込み頂けます。</a:t>
            </a:r>
            <a:endParaRPr lang="en-US" altLang="ja-JP" sz="1050" kern="100" dirty="0" smtClean="0">
              <a:solidFill>
                <a:srgbClr val="002060"/>
              </a:solidFill>
              <a:latin typeface="+mn-ea"/>
              <a:cs typeface="Times New Roman" panose="02020603050405020304" pitchFamily="18" charset="0"/>
            </a:endParaRPr>
          </a:p>
          <a:p>
            <a:pPr>
              <a:lnSpc>
                <a:spcPts val="1800"/>
              </a:lnSpc>
            </a:pPr>
            <a:r>
              <a:rPr lang="ja-JP" altLang="en-US" sz="1050" kern="100" dirty="0" smtClean="0">
                <a:solidFill>
                  <a:srgbClr val="002060"/>
                </a:solidFill>
                <a:latin typeface="+mn-ea"/>
                <a:cs typeface="Times New Roman" panose="02020603050405020304" pitchFamily="18" charset="0"/>
              </a:rPr>
              <a:t>　　　</a:t>
            </a:r>
            <a:r>
              <a:rPr lang="ja-JP" altLang="ja-JP" sz="1050" kern="100" dirty="0" smtClean="0">
                <a:solidFill>
                  <a:srgbClr val="002060"/>
                </a:solidFill>
                <a:latin typeface="+mn-ea"/>
                <a:cs typeface="Times New Roman" panose="02020603050405020304" pitchFamily="18" charset="0"/>
              </a:rPr>
              <a:t>友人等</a:t>
            </a:r>
            <a:r>
              <a:rPr lang="ja-JP" altLang="en-US" sz="1050" kern="100" dirty="0" smtClean="0">
                <a:solidFill>
                  <a:srgbClr val="002060"/>
                </a:solidFill>
                <a:latin typeface="+mn-ea"/>
                <a:cs typeface="Times New Roman" panose="02020603050405020304" pitchFamily="18" charset="0"/>
              </a:rPr>
              <a:t>、</a:t>
            </a:r>
            <a:r>
              <a:rPr lang="ja-JP" altLang="ja-JP" sz="1050" kern="100" dirty="0" smtClean="0">
                <a:solidFill>
                  <a:srgbClr val="002060"/>
                </a:solidFill>
                <a:latin typeface="+mn-ea"/>
                <a:cs typeface="Times New Roman" panose="02020603050405020304" pitchFamily="18" charset="0"/>
              </a:rPr>
              <a:t>複数</a:t>
            </a:r>
            <a:r>
              <a:rPr lang="ja-JP" altLang="en-US" sz="1050" kern="100" dirty="0">
                <a:solidFill>
                  <a:srgbClr val="002060"/>
                </a:solidFill>
                <a:latin typeface="+mn-ea"/>
                <a:cs typeface="Times New Roman" panose="02020603050405020304" pitchFamily="18" charset="0"/>
              </a:rPr>
              <a:t>人</a:t>
            </a:r>
            <a:r>
              <a:rPr lang="ja-JP" altLang="en-US" sz="1050" kern="100" dirty="0" smtClean="0">
                <a:solidFill>
                  <a:srgbClr val="002060"/>
                </a:solidFill>
                <a:latin typeface="+mn-ea"/>
                <a:cs typeface="Times New Roman" panose="02020603050405020304" pitchFamily="18" charset="0"/>
              </a:rPr>
              <a:t>の</a:t>
            </a:r>
            <a:r>
              <a:rPr lang="ja-JP" altLang="ja-JP" sz="1050" kern="100" dirty="0" smtClean="0">
                <a:solidFill>
                  <a:srgbClr val="002060"/>
                </a:solidFill>
                <a:latin typeface="+mn-ea"/>
                <a:cs typeface="Times New Roman" panose="02020603050405020304" pitchFamily="18" charset="0"/>
              </a:rPr>
              <a:t>申込みをされる方</a:t>
            </a:r>
            <a:r>
              <a:rPr lang="ja-JP" altLang="en-US" sz="1050" kern="100" dirty="0" smtClean="0">
                <a:solidFill>
                  <a:srgbClr val="002060"/>
                </a:solidFill>
                <a:latin typeface="+mn-ea"/>
                <a:cs typeface="Times New Roman" panose="02020603050405020304" pitchFamily="18" charset="0"/>
              </a:rPr>
              <a:t>は１人</a:t>
            </a:r>
            <a:r>
              <a:rPr lang="ja-JP" altLang="ja-JP" sz="1050" kern="100" dirty="0" smtClean="0">
                <a:solidFill>
                  <a:srgbClr val="002060"/>
                </a:solidFill>
                <a:latin typeface="+mn-ea"/>
                <a:cs typeface="Times New Roman" panose="02020603050405020304" pitchFamily="18" charset="0"/>
              </a:rPr>
              <a:t>毎に並びなおして頂きます。</a:t>
            </a:r>
            <a:endParaRPr lang="en-US" altLang="ja-JP" sz="1050" kern="100" dirty="0" smtClean="0">
              <a:solidFill>
                <a:srgbClr val="002060"/>
              </a:solidFill>
              <a:latin typeface="+mn-ea"/>
              <a:cs typeface="Times New Roman" panose="02020603050405020304" pitchFamily="18" charset="0"/>
            </a:endParaRPr>
          </a:p>
          <a:p>
            <a:pPr>
              <a:lnSpc>
                <a:spcPts val="1800"/>
              </a:lnSpc>
            </a:pPr>
            <a:r>
              <a:rPr lang="ja-JP" altLang="en-US" sz="1150" b="1" kern="100" dirty="0" smtClean="0">
                <a:solidFill>
                  <a:srgbClr val="002060"/>
                </a:solidFill>
                <a:latin typeface="+mn-ea"/>
                <a:cs typeface="Times New Roman" panose="02020603050405020304" pitchFamily="18" charset="0"/>
              </a:rPr>
              <a:t>（５）</a:t>
            </a:r>
            <a:r>
              <a:rPr lang="ja-JP" altLang="en-US" sz="1150" b="1" u="sng" kern="100" dirty="0" smtClean="0">
                <a:solidFill>
                  <a:srgbClr val="002060"/>
                </a:solidFill>
                <a:latin typeface="+mn-ea"/>
                <a:cs typeface="Times New Roman" panose="02020603050405020304" pitchFamily="18" charset="0"/>
              </a:rPr>
              <a:t>円滑な受付を行うために、申込書、領収書ともに金額を含め、用紙の</a:t>
            </a:r>
            <a:endParaRPr lang="en-US" altLang="ja-JP" sz="1150" b="1" u="sng" kern="100" dirty="0" smtClean="0">
              <a:solidFill>
                <a:srgbClr val="002060"/>
              </a:solidFill>
              <a:latin typeface="+mn-ea"/>
              <a:cs typeface="Times New Roman" panose="02020603050405020304" pitchFamily="18" charset="0"/>
            </a:endParaRPr>
          </a:p>
          <a:p>
            <a:pPr>
              <a:lnSpc>
                <a:spcPts val="1800"/>
              </a:lnSpc>
            </a:pPr>
            <a:r>
              <a:rPr lang="ja-JP" altLang="en-US" sz="1150" b="1" kern="100" dirty="0">
                <a:solidFill>
                  <a:srgbClr val="002060"/>
                </a:solidFill>
                <a:latin typeface="+mn-ea"/>
                <a:cs typeface="Times New Roman" panose="02020603050405020304" pitchFamily="18" charset="0"/>
              </a:rPr>
              <a:t>　</a:t>
            </a:r>
            <a:r>
              <a:rPr lang="ja-JP" altLang="en-US" sz="1150" b="1" kern="100" dirty="0" smtClean="0">
                <a:solidFill>
                  <a:srgbClr val="002060"/>
                </a:solidFill>
                <a:latin typeface="+mn-ea"/>
                <a:cs typeface="Times New Roman" panose="02020603050405020304" pitchFamily="18" charset="0"/>
              </a:rPr>
              <a:t>　</a:t>
            </a:r>
            <a:r>
              <a:rPr lang="ja-JP" altLang="en-US" sz="1150" b="1" u="sng" kern="100" dirty="0" smtClean="0">
                <a:solidFill>
                  <a:srgbClr val="002060"/>
                </a:solidFill>
                <a:latin typeface="+mn-ea"/>
                <a:cs typeface="Times New Roman" panose="02020603050405020304" pitchFamily="18" charset="0"/>
              </a:rPr>
              <a:t>太枠内</a:t>
            </a:r>
            <a:r>
              <a:rPr lang="ja-JP" altLang="en-US" sz="1150" b="1" u="sng" kern="100" dirty="0">
                <a:solidFill>
                  <a:srgbClr val="002060"/>
                </a:solidFill>
                <a:latin typeface="+mn-ea"/>
                <a:cs typeface="Times New Roman" panose="02020603050405020304" pitchFamily="18" charset="0"/>
              </a:rPr>
              <a:t>を予めすべて</a:t>
            </a:r>
            <a:r>
              <a:rPr lang="ja-JP" altLang="en-US" sz="1150" b="1" u="sng" kern="100" dirty="0" smtClean="0">
                <a:solidFill>
                  <a:srgbClr val="002060"/>
                </a:solidFill>
                <a:latin typeface="+mn-ea"/>
                <a:cs typeface="Times New Roman" panose="02020603050405020304" pitchFamily="18" charset="0"/>
              </a:rPr>
              <a:t>記入願います。会員番号も必ず記入願います。</a:t>
            </a:r>
            <a:endParaRPr lang="en-US" altLang="ja-JP" sz="1150" b="1" u="sng" kern="100" dirty="0" smtClean="0">
              <a:solidFill>
                <a:srgbClr val="002060"/>
              </a:solidFill>
              <a:latin typeface="+mn-ea"/>
              <a:cs typeface="Times New Roman" panose="02020603050405020304" pitchFamily="18" charset="0"/>
            </a:endParaRPr>
          </a:p>
          <a:p>
            <a:pPr>
              <a:lnSpc>
                <a:spcPts val="1800"/>
              </a:lnSpc>
            </a:pPr>
            <a:r>
              <a:rPr lang="ja-JP" altLang="en-US" sz="1150" b="1" kern="100" dirty="0" smtClean="0">
                <a:solidFill>
                  <a:srgbClr val="002060"/>
                </a:solidFill>
                <a:latin typeface="+mn-ea"/>
                <a:cs typeface="Times New Roman" panose="02020603050405020304" pitchFamily="18" charset="0"/>
              </a:rPr>
              <a:t>（６）</a:t>
            </a:r>
            <a:r>
              <a:rPr lang="ja-JP" altLang="en-US" sz="1150" b="1" u="sng" kern="100" dirty="0" smtClean="0">
                <a:solidFill>
                  <a:srgbClr val="002060"/>
                </a:solidFill>
                <a:latin typeface="+mn-ea"/>
                <a:cs typeface="Times New Roman" panose="02020603050405020304" pitchFamily="18" charset="0"/>
              </a:rPr>
              <a:t>できるだけ釣銭の無いよう準備をお願いします。</a:t>
            </a:r>
            <a:r>
              <a:rPr lang="ja-JP" altLang="en-US" sz="1150" kern="100" dirty="0" smtClean="0">
                <a:solidFill>
                  <a:srgbClr val="002060"/>
                </a:solidFill>
                <a:latin typeface="+mn-ea"/>
                <a:cs typeface="Times New Roman" panose="02020603050405020304" pitchFamily="18" charset="0"/>
              </a:rPr>
              <a:t>　</a:t>
            </a:r>
            <a:r>
              <a:rPr lang="ja-JP" altLang="en-US" sz="1150" b="1" kern="100" dirty="0" smtClean="0">
                <a:solidFill>
                  <a:srgbClr val="002060"/>
                </a:solidFill>
                <a:latin typeface="+mn-ea"/>
                <a:cs typeface="Times New Roman" panose="02020603050405020304" pitchFamily="18" charset="0"/>
              </a:rPr>
              <a:t>　　</a:t>
            </a:r>
            <a:endParaRPr lang="en-US" altLang="ja-JP" sz="1150" b="1" kern="100" dirty="0" smtClean="0">
              <a:solidFill>
                <a:srgbClr val="002060"/>
              </a:solidFill>
              <a:latin typeface="+mn-ea"/>
              <a:cs typeface="Times New Roman" panose="02020603050405020304" pitchFamily="18" charset="0"/>
            </a:endParaRPr>
          </a:p>
          <a:p>
            <a:pPr>
              <a:lnSpc>
                <a:spcPts val="1800"/>
              </a:lnSpc>
            </a:pPr>
            <a:r>
              <a:rPr lang="ja-JP" altLang="en-US" sz="1050" kern="100" dirty="0" smtClean="0">
                <a:solidFill>
                  <a:srgbClr val="002060"/>
                </a:solidFill>
                <a:latin typeface="+mn-ea"/>
                <a:cs typeface="Times New Roman" panose="02020603050405020304" pitchFamily="18" charset="0"/>
              </a:rPr>
              <a:t>（７）受付後の</a:t>
            </a:r>
            <a:r>
              <a:rPr lang="ja-JP" altLang="ja-JP" sz="1050" kern="100" dirty="0" smtClean="0">
                <a:solidFill>
                  <a:srgbClr val="002060"/>
                </a:solidFill>
                <a:latin typeface="+mn-ea"/>
                <a:cs typeface="Times New Roman" panose="02020603050405020304" pitchFamily="18" charset="0"/>
              </a:rPr>
              <a:t>キャンセル</a:t>
            </a:r>
            <a:r>
              <a:rPr lang="ja-JP" altLang="en-US" sz="1050" kern="100" dirty="0" smtClean="0">
                <a:solidFill>
                  <a:srgbClr val="002060"/>
                </a:solidFill>
                <a:latin typeface="+mn-ea"/>
                <a:cs typeface="Times New Roman" panose="02020603050405020304" pitchFamily="18" charset="0"/>
              </a:rPr>
              <a:t>は</a:t>
            </a:r>
            <a:r>
              <a:rPr lang="ja-JP" altLang="ja-JP" sz="1050" kern="100" dirty="0" smtClean="0">
                <a:solidFill>
                  <a:srgbClr val="002060"/>
                </a:solidFill>
                <a:latin typeface="+mn-ea"/>
                <a:cs typeface="Times New Roman" panose="02020603050405020304" pitchFamily="18" charset="0"/>
              </a:rPr>
              <a:t>横浜美術友の会運営規</a:t>
            </a:r>
            <a:r>
              <a:rPr lang="ja-JP" altLang="en-US" sz="1050" kern="100" dirty="0" smtClean="0">
                <a:solidFill>
                  <a:srgbClr val="002060"/>
                </a:solidFill>
                <a:latin typeface="+mn-ea"/>
                <a:cs typeface="Times New Roman" panose="02020603050405020304" pitchFamily="18" charset="0"/>
              </a:rPr>
              <a:t>約により取り扱います。</a:t>
            </a:r>
            <a:endParaRPr lang="en-US" altLang="ja-JP" sz="1050" kern="100" dirty="0" smtClean="0">
              <a:solidFill>
                <a:srgbClr val="002060"/>
              </a:solidFill>
              <a:latin typeface="+mn-ea"/>
              <a:cs typeface="Times New Roman" panose="02020603050405020304" pitchFamily="18" charset="0"/>
            </a:endParaRPr>
          </a:p>
          <a:p>
            <a:pPr>
              <a:lnSpc>
                <a:spcPts val="1800"/>
              </a:lnSpc>
            </a:pPr>
            <a:r>
              <a:rPr lang="ja-JP" altLang="en-US" sz="1050" kern="100" dirty="0" smtClean="0">
                <a:solidFill>
                  <a:srgbClr val="002060"/>
                </a:solidFill>
                <a:latin typeface="+mn-ea"/>
                <a:cs typeface="Times New Roman" panose="02020603050405020304" pitchFamily="18" charset="0"/>
              </a:rPr>
              <a:t>（８）</a:t>
            </a:r>
            <a:r>
              <a:rPr lang="ja-JP" altLang="ja-JP" sz="1050" dirty="0" smtClean="0">
                <a:solidFill>
                  <a:srgbClr val="002060"/>
                </a:solidFill>
                <a:latin typeface="+mn-ea"/>
              </a:rPr>
              <a:t>申込みに関する</a:t>
            </a:r>
            <a:r>
              <a:rPr lang="ja-JP" altLang="en-US" sz="1050" dirty="0" smtClean="0">
                <a:solidFill>
                  <a:srgbClr val="002060"/>
                </a:solidFill>
                <a:latin typeface="+mn-ea"/>
              </a:rPr>
              <a:t>個人</a:t>
            </a:r>
            <a:r>
              <a:rPr lang="ja-JP" altLang="ja-JP" sz="1050" dirty="0" smtClean="0">
                <a:solidFill>
                  <a:srgbClr val="002060"/>
                </a:solidFill>
                <a:latin typeface="+mn-ea"/>
              </a:rPr>
              <a:t>情報は、当該行事に限定して使用します。</a:t>
            </a:r>
            <a:endParaRPr lang="en-US" altLang="ja-JP" sz="1050" dirty="0" smtClean="0">
              <a:solidFill>
                <a:srgbClr val="002060"/>
              </a:solidFill>
              <a:latin typeface="+mn-ea"/>
            </a:endParaRPr>
          </a:p>
          <a:p>
            <a:pPr>
              <a:lnSpc>
                <a:spcPts val="1800"/>
              </a:lnSpc>
            </a:pPr>
            <a:r>
              <a:rPr lang="ja-JP" altLang="en-US" sz="1050" b="1" kern="100" dirty="0" smtClean="0">
                <a:solidFill>
                  <a:srgbClr val="002060"/>
                </a:solidFill>
                <a:latin typeface="+mn-ea"/>
                <a:cs typeface="Times New Roman" panose="02020603050405020304" pitchFamily="18" charset="0"/>
              </a:rPr>
              <a:t>　　</a:t>
            </a:r>
            <a:r>
              <a:rPr lang="en-US" altLang="ja-JP" sz="1050" b="1" kern="100" dirty="0" smtClean="0">
                <a:solidFill>
                  <a:srgbClr val="002060"/>
                </a:solidFill>
                <a:latin typeface="+mn-ea"/>
                <a:cs typeface="Times New Roman" panose="02020603050405020304" pitchFamily="18" charset="0"/>
              </a:rPr>
              <a:t>【</a:t>
            </a:r>
            <a:r>
              <a:rPr lang="ja-JP" altLang="en-US" sz="1050" b="1" kern="100" dirty="0" smtClean="0">
                <a:solidFill>
                  <a:srgbClr val="002060"/>
                </a:solidFill>
                <a:latin typeface="+mn-ea"/>
                <a:cs typeface="Times New Roman" panose="02020603050405020304" pitchFamily="18" charset="0"/>
              </a:rPr>
              <a:t>注</a:t>
            </a:r>
            <a:r>
              <a:rPr lang="en-US" altLang="ja-JP" sz="1050" b="1" kern="100" dirty="0" smtClean="0">
                <a:solidFill>
                  <a:srgbClr val="002060"/>
                </a:solidFill>
                <a:latin typeface="+mn-ea"/>
                <a:cs typeface="Times New Roman" panose="02020603050405020304" pitchFamily="18" charset="0"/>
              </a:rPr>
              <a:t>】</a:t>
            </a:r>
            <a:r>
              <a:rPr lang="ja-JP" altLang="en-US" sz="1050" b="1" kern="100" dirty="0" smtClean="0">
                <a:solidFill>
                  <a:srgbClr val="002060"/>
                </a:solidFill>
                <a:latin typeface="+mn-ea"/>
                <a:cs typeface="Times New Roman" panose="02020603050405020304" pitchFamily="18" charset="0"/>
              </a:rPr>
              <a:t> </a:t>
            </a:r>
            <a:r>
              <a:rPr lang="ja-JP" altLang="ja-JP" sz="1050" b="1" kern="100" dirty="0" smtClean="0">
                <a:solidFill>
                  <a:srgbClr val="002060"/>
                </a:solidFill>
                <a:latin typeface="+mn-ea"/>
                <a:cs typeface="Times New Roman" panose="02020603050405020304" pitchFamily="18" charset="0"/>
              </a:rPr>
              <a:t>初日は混み合うことが予想されます。ご了解願います</a:t>
            </a:r>
            <a:r>
              <a:rPr lang="ja-JP" altLang="en-US" sz="1050" b="1" kern="100" dirty="0" smtClean="0">
                <a:solidFill>
                  <a:srgbClr val="002060"/>
                </a:solidFill>
                <a:latin typeface="+mn-ea"/>
                <a:cs typeface="Times New Roman" panose="02020603050405020304" pitchFamily="18" charset="0"/>
              </a:rPr>
              <a:t>。</a:t>
            </a:r>
            <a:endParaRPr lang="en-US" altLang="ja-JP" sz="1050" b="1" kern="100" dirty="0" smtClean="0">
              <a:solidFill>
                <a:srgbClr val="002060"/>
              </a:solidFill>
              <a:latin typeface="+mn-ea"/>
              <a:cs typeface="Times New Roman" panose="02020603050405020304" pitchFamily="18" charset="0"/>
            </a:endParaRPr>
          </a:p>
          <a:p>
            <a:pPr>
              <a:lnSpc>
                <a:spcPts val="1800"/>
              </a:lnSpc>
            </a:pPr>
            <a:endParaRPr lang="en-US" altLang="ja-JP" sz="1050" b="1" kern="100" dirty="0">
              <a:solidFill>
                <a:srgbClr val="002060"/>
              </a:solidFill>
              <a:latin typeface="+mn-ea"/>
              <a:cs typeface="Times New Roman" panose="02020603050405020304" pitchFamily="18" charset="0"/>
            </a:endParaRPr>
          </a:p>
          <a:p>
            <a:pPr>
              <a:lnSpc>
                <a:spcPts val="1800"/>
              </a:lnSpc>
            </a:pPr>
            <a:r>
              <a:rPr lang="ja-JP" altLang="en-US" sz="1050" b="1" kern="100" dirty="0" smtClean="0">
                <a:solidFill>
                  <a:srgbClr val="002060"/>
                </a:solidFill>
                <a:latin typeface="+mn-ea"/>
                <a:cs typeface="Times New Roman" panose="02020603050405020304" pitchFamily="18" charset="0"/>
              </a:rPr>
              <a:t>　　　</a:t>
            </a:r>
            <a:r>
              <a:rPr lang="ja-JP" altLang="en-US" sz="1300" b="1" kern="100" dirty="0" smtClean="0">
                <a:solidFill>
                  <a:srgbClr val="002060"/>
                </a:solidFill>
                <a:latin typeface="+mn-ea"/>
                <a:cs typeface="Times New Roman" panose="02020603050405020304" pitchFamily="18" charset="0"/>
              </a:rPr>
              <a:t>今後の予定</a:t>
            </a:r>
            <a:endParaRPr lang="en-US" altLang="ja-JP" sz="1300" b="1" kern="100" dirty="0" smtClean="0">
              <a:solidFill>
                <a:srgbClr val="002060"/>
              </a:solidFill>
              <a:latin typeface="+mn-ea"/>
              <a:cs typeface="Times New Roman" panose="02020603050405020304" pitchFamily="18" charset="0"/>
            </a:endParaRPr>
          </a:p>
        </p:txBody>
      </p:sp>
      <p:sp>
        <p:nvSpPr>
          <p:cNvPr id="21" name="テキスト ボックス 20"/>
          <p:cNvSpPr txBox="1"/>
          <p:nvPr/>
        </p:nvSpPr>
        <p:spPr>
          <a:xfrm>
            <a:off x="2073033" y="7362704"/>
            <a:ext cx="1139695" cy="321386"/>
          </a:xfrm>
          <a:prstGeom prst="rect">
            <a:avLst/>
          </a:prstGeom>
          <a:noFill/>
        </p:spPr>
        <p:txBody>
          <a:bodyPr wrap="square" lIns="104918" tIns="52459" rIns="104918" bIns="52459" rtlCol="0">
            <a:spAutoFit/>
          </a:bodyPr>
          <a:lstStyle/>
          <a:p>
            <a:r>
              <a:rPr lang="en-US" altLang="ja-JP" sz="1400" b="1" dirty="0" smtClean="0"/>
              <a:t>―</a:t>
            </a:r>
            <a:r>
              <a:rPr lang="ja-JP" altLang="en-US" sz="1400" b="1" dirty="0" smtClean="0"/>
              <a:t>　７　</a:t>
            </a:r>
            <a:r>
              <a:rPr lang="en-US" altLang="ja-JP" sz="1400" b="1" dirty="0" smtClean="0"/>
              <a:t>―</a:t>
            </a:r>
            <a:endParaRPr lang="ja-JP" altLang="en-US" sz="1400" b="1" dirty="0"/>
          </a:p>
        </p:txBody>
      </p:sp>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l="16605" t="6789" r="350" b="8314"/>
          <a:stretch/>
        </p:blipFill>
        <p:spPr>
          <a:xfrm>
            <a:off x="11174446" y="3391726"/>
            <a:ext cx="1526578" cy="1198762"/>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37767" y="1876259"/>
            <a:ext cx="1803543" cy="1202963"/>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59798" y="5088633"/>
            <a:ext cx="1989118" cy="1424330"/>
          </a:xfrm>
          <a:prstGeom prst="rect">
            <a:avLst/>
          </a:prstGeom>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58664" y="6651894"/>
            <a:ext cx="1224156" cy="1224156"/>
          </a:xfrm>
          <a:prstGeom prst="rect">
            <a:avLst/>
          </a:prstGeom>
        </p:spPr>
      </p:pic>
      <p:pic>
        <p:nvPicPr>
          <p:cNvPr id="10" name="図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55631" y="3717414"/>
            <a:ext cx="1654378" cy="1103471"/>
          </a:xfrm>
          <a:prstGeom prst="rect">
            <a:avLst/>
          </a:prstGeom>
        </p:spPr>
      </p:pic>
      <p:sp>
        <p:nvSpPr>
          <p:cNvPr id="28" name="テキスト ボックス 27"/>
          <p:cNvSpPr txBox="1"/>
          <p:nvPr/>
        </p:nvSpPr>
        <p:spPr>
          <a:xfrm>
            <a:off x="600913" y="5059163"/>
            <a:ext cx="3985323" cy="2159566"/>
          </a:xfrm>
          <a:prstGeom prst="rect">
            <a:avLst/>
          </a:prstGeom>
          <a:noFill/>
          <a:ln w="19050">
            <a:noFill/>
          </a:ln>
        </p:spPr>
        <p:txBody>
          <a:bodyPr wrap="square" rtlCol="0">
            <a:spAutoFit/>
          </a:bodyPr>
          <a:lstStyle/>
          <a:p>
            <a:pPr algn="ctr"/>
            <a:endParaRPr lang="en-US" altLang="ja-JP" sz="600" b="1" dirty="0">
              <a:solidFill>
                <a:srgbClr val="002060"/>
              </a:solidFill>
              <a:latin typeface="+mn-ea"/>
            </a:endParaRPr>
          </a:p>
          <a:p>
            <a:pPr algn="ctr">
              <a:lnSpc>
                <a:spcPts val="1800"/>
              </a:lnSpc>
            </a:pPr>
            <a:r>
              <a:rPr lang="ja-JP" altLang="en-US" sz="1500" b="1" dirty="0" smtClean="0">
                <a:solidFill>
                  <a:srgbClr val="002060"/>
                </a:solidFill>
                <a:latin typeface="+mn-ea"/>
              </a:rPr>
              <a:t>絵画教室</a:t>
            </a:r>
            <a:r>
              <a:rPr lang="ja-JP" altLang="en-US" sz="1200" b="1" dirty="0" smtClean="0">
                <a:solidFill>
                  <a:srgbClr val="002060"/>
                </a:solidFill>
                <a:latin typeface="+mn-ea"/>
              </a:rPr>
              <a:t>　</a:t>
            </a:r>
            <a:r>
              <a:rPr lang="ja-JP" altLang="en-US" sz="1500" b="1" dirty="0" smtClean="0">
                <a:solidFill>
                  <a:srgbClr val="002060"/>
                </a:solidFill>
                <a:latin typeface="+mn-ea"/>
              </a:rPr>
              <a:t>受講生作品展</a:t>
            </a:r>
            <a:r>
              <a:rPr lang="ja-JP" altLang="en-US" sz="1600" dirty="0" smtClean="0">
                <a:solidFill>
                  <a:srgbClr val="002060"/>
                </a:solidFill>
                <a:latin typeface="+mn-ea"/>
              </a:rPr>
              <a:t>　</a:t>
            </a:r>
            <a:endParaRPr lang="en-US" altLang="ja-JP" sz="1600" dirty="0" smtClean="0">
              <a:solidFill>
                <a:srgbClr val="002060"/>
              </a:solidFill>
              <a:latin typeface="+mn-ea"/>
            </a:endParaRPr>
          </a:p>
          <a:p>
            <a:pPr algn="ctr">
              <a:lnSpc>
                <a:spcPts val="1700"/>
              </a:lnSpc>
            </a:pPr>
            <a:r>
              <a:rPr lang="ja-JP" altLang="en-US" sz="1200" dirty="0" smtClean="0">
                <a:solidFill>
                  <a:srgbClr val="002060"/>
                </a:solidFill>
                <a:latin typeface="+mn-ea"/>
              </a:rPr>
              <a:t>平成</a:t>
            </a:r>
            <a:r>
              <a:rPr lang="en-US" altLang="ja-JP" sz="1200" dirty="0" smtClean="0">
                <a:solidFill>
                  <a:srgbClr val="002060"/>
                </a:solidFill>
                <a:latin typeface="+mn-ea"/>
              </a:rPr>
              <a:t>30</a:t>
            </a:r>
            <a:r>
              <a:rPr lang="ja-JP" altLang="en-US" sz="1200" dirty="0" smtClean="0">
                <a:solidFill>
                  <a:srgbClr val="002060"/>
                </a:solidFill>
                <a:latin typeface="+mn-ea"/>
              </a:rPr>
              <a:t>年</a:t>
            </a:r>
            <a:r>
              <a:rPr lang="en-US" altLang="ja-JP" sz="1200" dirty="0" smtClean="0">
                <a:solidFill>
                  <a:srgbClr val="002060"/>
                </a:solidFill>
                <a:latin typeface="+mn-ea"/>
              </a:rPr>
              <a:t>2</a:t>
            </a:r>
            <a:r>
              <a:rPr lang="ja-JP" altLang="en-US" sz="1200" dirty="0" smtClean="0">
                <a:solidFill>
                  <a:srgbClr val="002060"/>
                </a:solidFill>
                <a:latin typeface="+mn-ea"/>
              </a:rPr>
              <a:t>月</a:t>
            </a:r>
            <a:r>
              <a:rPr lang="en-US" altLang="ja-JP" sz="1200" dirty="0" smtClean="0">
                <a:solidFill>
                  <a:srgbClr val="002060"/>
                </a:solidFill>
                <a:latin typeface="+mn-ea"/>
              </a:rPr>
              <a:t>13</a:t>
            </a:r>
            <a:r>
              <a:rPr lang="ja-JP" altLang="en-US" sz="1200" dirty="0" smtClean="0">
                <a:solidFill>
                  <a:srgbClr val="002060"/>
                </a:solidFill>
                <a:latin typeface="+mn-ea"/>
              </a:rPr>
              <a:t>日（火）～</a:t>
            </a:r>
            <a:r>
              <a:rPr lang="en-US" altLang="ja-JP" sz="1200" dirty="0" smtClean="0">
                <a:solidFill>
                  <a:srgbClr val="002060"/>
                </a:solidFill>
                <a:latin typeface="+mn-ea"/>
              </a:rPr>
              <a:t>2</a:t>
            </a:r>
            <a:r>
              <a:rPr lang="ja-JP" altLang="en-US" sz="1200" dirty="0" smtClean="0">
                <a:solidFill>
                  <a:srgbClr val="002060"/>
                </a:solidFill>
                <a:latin typeface="+mn-ea"/>
              </a:rPr>
              <a:t>月</a:t>
            </a:r>
            <a:r>
              <a:rPr lang="en-US" altLang="ja-JP" sz="1200" dirty="0" smtClean="0">
                <a:solidFill>
                  <a:srgbClr val="002060"/>
                </a:solidFill>
                <a:latin typeface="+mn-ea"/>
              </a:rPr>
              <a:t>18</a:t>
            </a:r>
            <a:r>
              <a:rPr lang="ja-JP" altLang="en-US" sz="1200" dirty="0" smtClean="0">
                <a:solidFill>
                  <a:srgbClr val="002060"/>
                </a:solidFill>
                <a:latin typeface="+mn-ea"/>
              </a:rPr>
              <a:t>日（日）</a:t>
            </a:r>
            <a:endParaRPr lang="en-US" altLang="ja-JP" sz="1200" dirty="0" smtClean="0">
              <a:solidFill>
                <a:srgbClr val="002060"/>
              </a:solidFill>
              <a:latin typeface="+mn-ea"/>
            </a:endParaRPr>
          </a:p>
          <a:p>
            <a:pPr algn="ctr">
              <a:lnSpc>
                <a:spcPts val="1700"/>
              </a:lnSpc>
            </a:pPr>
            <a:r>
              <a:rPr lang="en-US" altLang="ja-JP" sz="1200" dirty="0" smtClean="0">
                <a:solidFill>
                  <a:srgbClr val="002060"/>
                </a:solidFill>
                <a:latin typeface="+mn-ea"/>
              </a:rPr>
              <a:t>10</a:t>
            </a:r>
            <a:r>
              <a:rPr lang="ja-JP" altLang="en-US" sz="1200" dirty="0" smtClean="0">
                <a:solidFill>
                  <a:srgbClr val="002060"/>
                </a:solidFill>
                <a:latin typeface="+mn-ea"/>
              </a:rPr>
              <a:t>：</a:t>
            </a:r>
            <a:r>
              <a:rPr lang="en-US" altLang="ja-JP" sz="1200" dirty="0" smtClean="0">
                <a:solidFill>
                  <a:srgbClr val="002060"/>
                </a:solidFill>
                <a:latin typeface="+mn-ea"/>
              </a:rPr>
              <a:t>00</a:t>
            </a:r>
            <a:r>
              <a:rPr lang="ja-JP" altLang="en-US" sz="1200" dirty="0" smtClean="0">
                <a:solidFill>
                  <a:srgbClr val="002060"/>
                </a:solidFill>
                <a:latin typeface="+mn-ea"/>
              </a:rPr>
              <a:t>～</a:t>
            </a:r>
            <a:r>
              <a:rPr lang="en-US" altLang="ja-JP" sz="1200" dirty="0" smtClean="0">
                <a:solidFill>
                  <a:srgbClr val="002060"/>
                </a:solidFill>
                <a:latin typeface="+mn-ea"/>
              </a:rPr>
              <a:t>18</a:t>
            </a:r>
            <a:r>
              <a:rPr lang="ja-JP" altLang="en-US" sz="1200" dirty="0" smtClean="0">
                <a:solidFill>
                  <a:srgbClr val="002060"/>
                </a:solidFill>
                <a:latin typeface="+mn-ea"/>
              </a:rPr>
              <a:t>：</a:t>
            </a:r>
            <a:r>
              <a:rPr lang="en-US" altLang="ja-JP" sz="1200" dirty="0" smtClean="0">
                <a:solidFill>
                  <a:srgbClr val="002060"/>
                </a:solidFill>
                <a:latin typeface="+mn-ea"/>
              </a:rPr>
              <a:t>00</a:t>
            </a:r>
            <a:r>
              <a:rPr lang="ja-JP" altLang="en-US" sz="1200" dirty="0" smtClean="0">
                <a:solidFill>
                  <a:srgbClr val="002060"/>
                </a:solidFill>
                <a:latin typeface="+mn-ea"/>
              </a:rPr>
              <a:t>　</a:t>
            </a:r>
            <a:r>
              <a:rPr lang="en-US" altLang="ja-JP" sz="1200" dirty="0" smtClean="0">
                <a:solidFill>
                  <a:srgbClr val="002060"/>
                </a:solidFill>
                <a:latin typeface="+mn-ea"/>
              </a:rPr>
              <a:t>(</a:t>
            </a:r>
            <a:r>
              <a:rPr lang="ja-JP" altLang="en-US" sz="1200" dirty="0" smtClean="0">
                <a:solidFill>
                  <a:srgbClr val="002060"/>
                </a:solidFill>
                <a:latin typeface="+mn-ea"/>
              </a:rPr>
              <a:t>初日</a:t>
            </a:r>
            <a:r>
              <a:rPr lang="en-US" altLang="ja-JP" sz="1200" dirty="0" smtClean="0">
                <a:solidFill>
                  <a:srgbClr val="002060"/>
                </a:solidFill>
                <a:latin typeface="+mn-ea"/>
              </a:rPr>
              <a:t>14</a:t>
            </a:r>
            <a:r>
              <a:rPr lang="ja-JP" altLang="en-US" sz="1200" dirty="0" smtClean="0">
                <a:solidFill>
                  <a:srgbClr val="002060"/>
                </a:solidFill>
                <a:latin typeface="+mn-ea"/>
              </a:rPr>
              <a:t>：</a:t>
            </a:r>
            <a:r>
              <a:rPr lang="en-US" altLang="ja-JP" sz="1200" dirty="0" smtClean="0">
                <a:solidFill>
                  <a:srgbClr val="002060"/>
                </a:solidFill>
                <a:latin typeface="+mn-ea"/>
              </a:rPr>
              <a:t>00</a:t>
            </a:r>
            <a:r>
              <a:rPr lang="ja-JP" altLang="en-US" sz="1200" dirty="0" smtClean="0">
                <a:solidFill>
                  <a:srgbClr val="002060"/>
                </a:solidFill>
                <a:latin typeface="+mn-ea"/>
              </a:rPr>
              <a:t>～、最終日～</a:t>
            </a:r>
            <a:r>
              <a:rPr lang="en-US" altLang="ja-JP" sz="1200" dirty="0" smtClean="0">
                <a:solidFill>
                  <a:srgbClr val="002060"/>
                </a:solidFill>
                <a:latin typeface="+mn-ea"/>
              </a:rPr>
              <a:t>16</a:t>
            </a:r>
            <a:r>
              <a:rPr lang="ja-JP" altLang="en-US" sz="1200" dirty="0" smtClean="0">
                <a:solidFill>
                  <a:srgbClr val="002060"/>
                </a:solidFill>
                <a:latin typeface="+mn-ea"/>
              </a:rPr>
              <a:t>：</a:t>
            </a:r>
            <a:r>
              <a:rPr lang="en-US" altLang="ja-JP" sz="1200" dirty="0" smtClean="0">
                <a:solidFill>
                  <a:srgbClr val="002060"/>
                </a:solidFill>
                <a:latin typeface="+mn-ea"/>
              </a:rPr>
              <a:t>00</a:t>
            </a:r>
            <a:r>
              <a:rPr lang="ja-JP" altLang="en-US" sz="1200" dirty="0" smtClean="0">
                <a:solidFill>
                  <a:srgbClr val="002060"/>
                </a:solidFill>
                <a:latin typeface="+mn-ea"/>
              </a:rPr>
              <a:t>）</a:t>
            </a:r>
            <a:endParaRPr lang="en-US" altLang="ja-JP" sz="1200" dirty="0" smtClean="0">
              <a:solidFill>
                <a:srgbClr val="002060"/>
              </a:solidFill>
              <a:latin typeface="+mn-ea"/>
            </a:endParaRPr>
          </a:p>
          <a:p>
            <a:pPr algn="ctr">
              <a:lnSpc>
                <a:spcPts val="1700"/>
              </a:lnSpc>
            </a:pPr>
            <a:r>
              <a:rPr lang="ja-JP" altLang="en-US" sz="1200" dirty="0">
                <a:solidFill>
                  <a:srgbClr val="002060"/>
                </a:solidFill>
                <a:latin typeface="+mn-ea"/>
              </a:rPr>
              <a:t>横浜市民ギャラリー</a:t>
            </a:r>
            <a:endParaRPr lang="en-US" altLang="ja-JP" sz="1200" dirty="0">
              <a:solidFill>
                <a:srgbClr val="002060"/>
              </a:solidFill>
              <a:latin typeface="+mn-ea"/>
            </a:endParaRPr>
          </a:p>
          <a:p>
            <a:pPr algn="ctr">
              <a:lnSpc>
                <a:spcPts val="1700"/>
              </a:lnSpc>
            </a:pPr>
            <a:endParaRPr lang="en-US" altLang="ja-JP" sz="1200" dirty="0" smtClean="0">
              <a:solidFill>
                <a:srgbClr val="002060"/>
              </a:solidFill>
              <a:latin typeface="+mn-ea"/>
            </a:endParaRPr>
          </a:p>
          <a:p>
            <a:pPr algn="ctr">
              <a:lnSpc>
                <a:spcPts val="1700"/>
              </a:lnSpc>
            </a:pPr>
            <a:r>
              <a:rPr lang="ja-JP" altLang="en-US" sz="1500" b="1" dirty="0" smtClean="0">
                <a:solidFill>
                  <a:srgbClr val="002060"/>
                </a:solidFill>
                <a:latin typeface="+mn-ea"/>
              </a:rPr>
              <a:t>第</a:t>
            </a:r>
            <a:r>
              <a:rPr lang="en-US" altLang="ja-JP" sz="1500" b="1" dirty="0" smtClean="0">
                <a:solidFill>
                  <a:srgbClr val="002060"/>
                </a:solidFill>
                <a:latin typeface="+mn-ea"/>
              </a:rPr>
              <a:t>41</a:t>
            </a:r>
            <a:r>
              <a:rPr lang="ja-JP" altLang="en-US" sz="1500" b="1" dirty="0" smtClean="0">
                <a:solidFill>
                  <a:srgbClr val="002060"/>
                </a:solidFill>
                <a:latin typeface="+mn-ea"/>
              </a:rPr>
              <a:t>回</a:t>
            </a:r>
            <a:r>
              <a:rPr lang="ja-JP" altLang="en-US" sz="1200" b="1" dirty="0" smtClean="0">
                <a:solidFill>
                  <a:srgbClr val="002060"/>
                </a:solidFill>
                <a:latin typeface="+mn-ea"/>
              </a:rPr>
              <a:t>　</a:t>
            </a:r>
            <a:r>
              <a:rPr lang="ja-JP" altLang="en-US" sz="1500" b="1" dirty="0" smtClean="0">
                <a:solidFill>
                  <a:srgbClr val="002060"/>
                </a:solidFill>
                <a:latin typeface="+mn-ea"/>
              </a:rPr>
              <a:t>ヨコハマ日曜画家展</a:t>
            </a:r>
            <a:endParaRPr lang="en-US" altLang="ja-JP" sz="1500" b="1" dirty="0" smtClean="0">
              <a:solidFill>
                <a:srgbClr val="002060"/>
              </a:solidFill>
              <a:latin typeface="+mn-ea"/>
            </a:endParaRPr>
          </a:p>
          <a:p>
            <a:pPr algn="ctr">
              <a:lnSpc>
                <a:spcPts val="1700"/>
              </a:lnSpc>
            </a:pPr>
            <a:r>
              <a:rPr lang="ja-JP" altLang="en-US" sz="1200" dirty="0" smtClean="0">
                <a:solidFill>
                  <a:srgbClr val="002060"/>
                </a:solidFill>
                <a:latin typeface="+mn-ea"/>
              </a:rPr>
              <a:t>平成</a:t>
            </a:r>
            <a:r>
              <a:rPr lang="en-US" altLang="ja-JP" sz="1200" dirty="0" smtClean="0">
                <a:solidFill>
                  <a:srgbClr val="002060"/>
                </a:solidFill>
                <a:latin typeface="+mn-ea"/>
              </a:rPr>
              <a:t>30</a:t>
            </a:r>
            <a:r>
              <a:rPr lang="ja-JP" altLang="en-US" sz="1200" dirty="0" smtClean="0">
                <a:solidFill>
                  <a:srgbClr val="002060"/>
                </a:solidFill>
                <a:latin typeface="+mn-ea"/>
              </a:rPr>
              <a:t>年</a:t>
            </a:r>
            <a:r>
              <a:rPr lang="en-US" altLang="ja-JP" sz="1200" dirty="0" smtClean="0">
                <a:solidFill>
                  <a:srgbClr val="002060"/>
                </a:solidFill>
                <a:latin typeface="+mn-ea"/>
              </a:rPr>
              <a:t>5</a:t>
            </a:r>
            <a:r>
              <a:rPr lang="ja-JP" altLang="en-US" sz="1200" dirty="0" smtClean="0">
                <a:solidFill>
                  <a:srgbClr val="002060"/>
                </a:solidFill>
                <a:latin typeface="+mn-ea"/>
              </a:rPr>
              <a:t>月</a:t>
            </a:r>
            <a:r>
              <a:rPr lang="en-US" altLang="ja-JP" sz="1200" dirty="0" smtClean="0">
                <a:solidFill>
                  <a:srgbClr val="002060"/>
                </a:solidFill>
                <a:latin typeface="+mn-ea"/>
              </a:rPr>
              <a:t>30</a:t>
            </a:r>
            <a:r>
              <a:rPr lang="ja-JP" altLang="en-US" sz="1200" dirty="0" smtClean="0">
                <a:solidFill>
                  <a:srgbClr val="002060"/>
                </a:solidFill>
                <a:latin typeface="+mn-ea"/>
              </a:rPr>
              <a:t>日（</a:t>
            </a:r>
            <a:r>
              <a:rPr lang="ja-JP" altLang="en-US" sz="1200" dirty="0">
                <a:solidFill>
                  <a:srgbClr val="002060"/>
                </a:solidFill>
                <a:latin typeface="+mn-ea"/>
              </a:rPr>
              <a:t>水）</a:t>
            </a:r>
            <a:r>
              <a:rPr lang="ja-JP" altLang="en-US" sz="1200" dirty="0" smtClean="0">
                <a:solidFill>
                  <a:srgbClr val="002060"/>
                </a:solidFill>
                <a:latin typeface="+mn-ea"/>
              </a:rPr>
              <a:t>～</a:t>
            </a:r>
            <a:r>
              <a:rPr lang="en-US" altLang="ja-JP" sz="1200" dirty="0" smtClean="0">
                <a:solidFill>
                  <a:srgbClr val="002060"/>
                </a:solidFill>
                <a:latin typeface="+mn-ea"/>
              </a:rPr>
              <a:t>6</a:t>
            </a:r>
            <a:r>
              <a:rPr lang="ja-JP" altLang="en-US" sz="1200" dirty="0" smtClean="0">
                <a:solidFill>
                  <a:srgbClr val="002060"/>
                </a:solidFill>
                <a:latin typeface="+mn-ea"/>
              </a:rPr>
              <a:t>月</a:t>
            </a:r>
            <a:r>
              <a:rPr lang="en-US" altLang="ja-JP" sz="1200" dirty="0" smtClean="0">
                <a:solidFill>
                  <a:srgbClr val="002060"/>
                </a:solidFill>
                <a:latin typeface="+mn-ea"/>
              </a:rPr>
              <a:t>4</a:t>
            </a:r>
            <a:r>
              <a:rPr lang="ja-JP" altLang="en-US" sz="1200" dirty="0" smtClean="0">
                <a:solidFill>
                  <a:srgbClr val="002060"/>
                </a:solidFill>
                <a:latin typeface="+mn-ea"/>
              </a:rPr>
              <a:t>日（</a:t>
            </a:r>
            <a:r>
              <a:rPr lang="ja-JP" altLang="en-US" sz="1200" dirty="0">
                <a:solidFill>
                  <a:srgbClr val="002060"/>
                </a:solidFill>
                <a:latin typeface="+mn-ea"/>
              </a:rPr>
              <a:t>月）</a:t>
            </a:r>
          </a:p>
          <a:p>
            <a:pPr algn="ctr">
              <a:lnSpc>
                <a:spcPts val="1700"/>
              </a:lnSpc>
            </a:pPr>
            <a:r>
              <a:rPr lang="en-US" altLang="ja-JP" sz="1200" dirty="0" smtClean="0">
                <a:solidFill>
                  <a:srgbClr val="002060"/>
                </a:solidFill>
                <a:latin typeface="+mn-ea"/>
              </a:rPr>
              <a:t>10</a:t>
            </a:r>
            <a:r>
              <a:rPr lang="ja-JP" altLang="en-US" sz="1200" dirty="0" smtClean="0">
                <a:solidFill>
                  <a:srgbClr val="002060"/>
                </a:solidFill>
                <a:latin typeface="+mn-ea"/>
              </a:rPr>
              <a:t>：</a:t>
            </a:r>
            <a:r>
              <a:rPr lang="en-US" altLang="ja-JP" sz="1200" dirty="0" smtClean="0">
                <a:solidFill>
                  <a:srgbClr val="002060"/>
                </a:solidFill>
                <a:latin typeface="+mn-ea"/>
              </a:rPr>
              <a:t>0</a:t>
            </a:r>
            <a:r>
              <a:rPr lang="en-US" altLang="ja-JP" sz="1200" dirty="0">
                <a:solidFill>
                  <a:srgbClr val="002060"/>
                </a:solidFill>
                <a:latin typeface="+mn-ea"/>
              </a:rPr>
              <a:t>0</a:t>
            </a:r>
            <a:r>
              <a:rPr lang="ja-JP" altLang="en-US" sz="1200" dirty="0" smtClean="0">
                <a:solidFill>
                  <a:srgbClr val="002060"/>
                </a:solidFill>
                <a:latin typeface="+mn-ea"/>
              </a:rPr>
              <a:t>～</a:t>
            </a:r>
            <a:r>
              <a:rPr lang="en-US" altLang="ja-JP" sz="1200" dirty="0" smtClean="0">
                <a:solidFill>
                  <a:srgbClr val="002060"/>
                </a:solidFill>
                <a:latin typeface="+mn-ea"/>
              </a:rPr>
              <a:t>18</a:t>
            </a:r>
            <a:r>
              <a:rPr lang="ja-JP" altLang="en-US" sz="1200" dirty="0" smtClean="0">
                <a:solidFill>
                  <a:srgbClr val="002060"/>
                </a:solidFill>
                <a:latin typeface="+mn-ea"/>
              </a:rPr>
              <a:t>：</a:t>
            </a:r>
            <a:r>
              <a:rPr lang="en-US" altLang="ja-JP" sz="1200" dirty="0" smtClean="0">
                <a:solidFill>
                  <a:srgbClr val="002060"/>
                </a:solidFill>
                <a:latin typeface="+mn-ea"/>
              </a:rPr>
              <a:t>0</a:t>
            </a:r>
            <a:r>
              <a:rPr lang="en-US" altLang="ja-JP" sz="1200" dirty="0">
                <a:solidFill>
                  <a:srgbClr val="002060"/>
                </a:solidFill>
                <a:latin typeface="+mn-ea"/>
              </a:rPr>
              <a:t>0</a:t>
            </a:r>
            <a:r>
              <a:rPr lang="ja-JP" altLang="en-US" sz="1200" dirty="0" smtClean="0">
                <a:solidFill>
                  <a:srgbClr val="002060"/>
                </a:solidFill>
                <a:latin typeface="+mn-ea"/>
              </a:rPr>
              <a:t> </a:t>
            </a:r>
            <a:r>
              <a:rPr lang="ja-JP" altLang="en-US" sz="1200" dirty="0">
                <a:solidFill>
                  <a:srgbClr val="002060"/>
                </a:solidFill>
                <a:latin typeface="+mn-ea"/>
              </a:rPr>
              <a:t>（</a:t>
            </a:r>
            <a:r>
              <a:rPr lang="ja-JP" altLang="en-US" sz="1200" dirty="0" smtClean="0">
                <a:solidFill>
                  <a:srgbClr val="002060"/>
                </a:solidFill>
                <a:latin typeface="+mn-ea"/>
              </a:rPr>
              <a:t>最終日～</a:t>
            </a:r>
            <a:r>
              <a:rPr lang="en-US" altLang="ja-JP" sz="1200" dirty="0" smtClean="0">
                <a:solidFill>
                  <a:srgbClr val="002060"/>
                </a:solidFill>
                <a:latin typeface="+mn-ea"/>
              </a:rPr>
              <a:t>15</a:t>
            </a:r>
            <a:r>
              <a:rPr lang="ja-JP" altLang="en-US" sz="1200" dirty="0" smtClean="0">
                <a:solidFill>
                  <a:srgbClr val="002060"/>
                </a:solidFill>
                <a:latin typeface="+mn-ea"/>
              </a:rPr>
              <a:t>：</a:t>
            </a:r>
            <a:r>
              <a:rPr lang="en-US" altLang="ja-JP" sz="1200" dirty="0" smtClean="0">
                <a:solidFill>
                  <a:srgbClr val="002060"/>
                </a:solidFill>
                <a:latin typeface="+mn-ea"/>
              </a:rPr>
              <a:t>00</a:t>
            </a:r>
            <a:r>
              <a:rPr lang="ja-JP" altLang="en-US" sz="1200" dirty="0" smtClean="0">
                <a:solidFill>
                  <a:srgbClr val="002060"/>
                </a:solidFill>
                <a:latin typeface="+mn-ea"/>
              </a:rPr>
              <a:t>）</a:t>
            </a:r>
            <a:endParaRPr lang="en-US" altLang="ja-JP" sz="1200" dirty="0" smtClean="0">
              <a:solidFill>
                <a:srgbClr val="002060"/>
              </a:solidFill>
              <a:latin typeface="+mn-ea"/>
            </a:endParaRPr>
          </a:p>
          <a:p>
            <a:pPr algn="ctr">
              <a:lnSpc>
                <a:spcPts val="1700"/>
              </a:lnSpc>
            </a:pPr>
            <a:r>
              <a:rPr lang="ja-JP" altLang="en-US" sz="1200" dirty="0">
                <a:solidFill>
                  <a:srgbClr val="002060"/>
                </a:solidFill>
                <a:latin typeface="+mn-ea"/>
              </a:rPr>
              <a:t>横浜市民</a:t>
            </a:r>
            <a:r>
              <a:rPr lang="ja-JP" altLang="en-US" sz="1200" dirty="0" smtClean="0">
                <a:solidFill>
                  <a:srgbClr val="002060"/>
                </a:solidFill>
                <a:latin typeface="+mn-ea"/>
              </a:rPr>
              <a:t>ギャラリー</a:t>
            </a:r>
            <a:endParaRPr lang="zh-TW" altLang="en-US" sz="1200" dirty="0">
              <a:solidFill>
                <a:srgbClr val="002060"/>
              </a:solidFill>
              <a:latin typeface="+mn-ea"/>
            </a:endParaRPr>
          </a:p>
        </p:txBody>
      </p:sp>
      <p:sp>
        <p:nvSpPr>
          <p:cNvPr id="19" name="テキスト ボックス 18"/>
          <p:cNvSpPr txBox="1"/>
          <p:nvPr/>
        </p:nvSpPr>
        <p:spPr>
          <a:xfrm>
            <a:off x="-3953382" y="852569"/>
            <a:ext cx="3498354" cy="2539157"/>
          </a:xfrm>
          <a:prstGeom prst="rect">
            <a:avLst/>
          </a:prstGeom>
          <a:noFill/>
          <a:ln w="19050">
            <a:solidFill>
              <a:schemeClr val="tx1"/>
            </a:solidFill>
          </a:ln>
        </p:spPr>
        <p:txBody>
          <a:bodyPr wrap="square" rtlCol="0">
            <a:spAutoFit/>
          </a:bodyPr>
          <a:lstStyle/>
          <a:p>
            <a:pPr algn="ctr"/>
            <a:endParaRPr lang="en-US" altLang="ja-JP" sz="1050" b="1" dirty="0" smtClean="0">
              <a:solidFill>
                <a:srgbClr val="0D054B"/>
              </a:solidFill>
              <a:latin typeface="HGPｺﾞｼｯｸE" panose="020B0900000000000000" pitchFamily="50" charset="-128"/>
              <a:ea typeface="HGPｺﾞｼｯｸE" panose="020B0900000000000000" pitchFamily="50" charset="-128"/>
            </a:endParaRPr>
          </a:p>
          <a:p>
            <a:pPr algn="ctr"/>
            <a:r>
              <a:rPr lang="ja-JP" altLang="en-US" sz="1600" dirty="0" smtClean="0">
                <a:solidFill>
                  <a:srgbClr val="002060"/>
                </a:solidFill>
                <a:latin typeface="+mn-ea"/>
              </a:rPr>
              <a:t>横浜</a:t>
            </a:r>
            <a:r>
              <a:rPr lang="ja-JP" altLang="en-US" sz="1600" dirty="0">
                <a:solidFill>
                  <a:srgbClr val="002060"/>
                </a:solidFill>
                <a:latin typeface="+mn-ea"/>
              </a:rPr>
              <a:t>美術友の</a:t>
            </a:r>
            <a:r>
              <a:rPr lang="ja-JP" altLang="en-US" sz="1600" dirty="0" smtClean="0">
                <a:solidFill>
                  <a:srgbClr val="002060"/>
                </a:solidFill>
                <a:latin typeface="+mn-ea"/>
              </a:rPr>
              <a:t>会　絵画教室</a:t>
            </a:r>
            <a:endParaRPr lang="en-US" altLang="ja-JP" sz="1600" dirty="0" smtClean="0">
              <a:solidFill>
                <a:srgbClr val="002060"/>
              </a:solidFill>
              <a:latin typeface="+mn-ea"/>
            </a:endParaRPr>
          </a:p>
          <a:p>
            <a:pPr algn="ctr"/>
            <a:r>
              <a:rPr lang="ja-JP" altLang="en-US" sz="3200" dirty="0" smtClean="0">
                <a:solidFill>
                  <a:srgbClr val="002060"/>
                </a:solidFill>
                <a:latin typeface="+mn-ea"/>
              </a:rPr>
              <a:t>受講生作品展</a:t>
            </a:r>
            <a:endParaRPr lang="en-US" altLang="ja-JP" sz="3200" dirty="0" smtClean="0">
              <a:solidFill>
                <a:srgbClr val="002060"/>
              </a:solidFill>
              <a:latin typeface="+mn-ea"/>
            </a:endParaRPr>
          </a:p>
          <a:p>
            <a:pPr algn="ctr"/>
            <a:r>
              <a:rPr lang="ja-JP" altLang="en-US" sz="600" dirty="0" smtClean="0">
                <a:solidFill>
                  <a:srgbClr val="002060"/>
                </a:solidFill>
                <a:latin typeface="+mn-ea"/>
              </a:rPr>
              <a:t>　　　　　　</a:t>
            </a:r>
            <a:endParaRPr lang="en-US" altLang="ja-JP" sz="600" dirty="0">
              <a:solidFill>
                <a:srgbClr val="002060"/>
              </a:solidFill>
              <a:latin typeface="+mn-ea"/>
            </a:endParaRPr>
          </a:p>
          <a:p>
            <a:pPr algn="ctr"/>
            <a:r>
              <a:rPr lang="ja-JP" altLang="en-US" sz="1050" dirty="0" smtClean="0">
                <a:solidFill>
                  <a:srgbClr val="002060"/>
                </a:solidFill>
                <a:latin typeface="+mn-ea"/>
              </a:rPr>
              <a:t>平成</a:t>
            </a:r>
            <a:r>
              <a:rPr lang="en-US" altLang="ja-JP" sz="1050" dirty="0" smtClean="0">
                <a:solidFill>
                  <a:srgbClr val="002060"/>
                </a:solidFill>
                <a:latin typeface="+mn-ea"/>
              </a:rPr>
              <a:t>30</a:t>
            </a:r>
            <a:r>
              <a:rPr lang="ja-JP" altLang="en-US" sz="1050" dirty="0" smtClean="0">
                <a:solidFill>
                  <a:srgbClr val="002060"/>
                </a:solidFill>
                <a:latin typeface="+mn-ea"/>
              </a:rPr>
              <a:t>年</a:t>
            </a:r>
            <a:r>
              <a:rPr lang="en-US" altLang="ja-JP" sz="1050" dirty="0" smtClean="0">
                <a:solidFill>
                  <a:srgbClr val="002060"/>
                </a:solidFill>
                <a:latin typeface="+mn-ea"/>
              </a:rPr>
              <a:t>2</a:t>
            </a:r>
            <a:r>
              <a:rPr lang="ja-JP" altLang="en-US" sz="1050" dirty="0" smtClean="0">
                <a:solidFill>
                  <a:srgbClr val="002060"/>
                </a:solidFill>
                <a:latin typeface="+mn-ea"/>
              </a:rPr>
              <a:t>月</a:t>
            </a:r>
            <a:r>
              <a:rPr lang="en-US" altLang="ja-JP" sz="1050" dirty="0" smtClean="0">
                <a:solidFill>
                  <a:srgbClr val="002060"/>
                </a:solidFill>
                <a:latin typeface="+mn-ea"/>
              </a:rPr>
              <a:t>13</a:t>
            </a:r>
            <a:r>
              <a:rPr lang="ja-JP" altLang="en-US" sz="1050" dirty="0" smtClean="0">
                <a:solidFill>
                  <a:srgbClr val="002060"/>
                </a:solidFill>
                <a:latin typeface="+mn-ea"/>
              </a:rPr>
              <a:t>日（火）～</a:t>
            </a:r>
            <a:r>
              <a:rPr lang="en-US" altLang="ja-JP" sz="1050" dirty="0" smtClean="0">
                <a:solidFill>
                  <a:srgbClr val="002060"/>
                </a:solidFill>
                <a:latin typeface="+mn-ea"/>
              </a:rPr>
              <a:t>2</a:t>
            </a:r>
            <a:r>
              <a:rPr lang="ja-JP" altLang="en-US" sz="1050" dirty="0" smtClean="0">
                <a:solidFill>
                  <a:srgbClr val="002060"/>
                </a:solidFill>
                <a:latin typeface="+mn-ea"/>
              </a:rPr>
              <a:t>月</a:t>
            </a:r>
            <a:r>
              <a:rPr lang="en-US" altLang="ja-JP" sz="1050" dirty="0" smtClean="0">
                <a:solidFill>
                  <a:srgbClr val="002060"/>
                </a:solidFill>
                <a:latin typeface="+mn-ea"/>
              </a:rPr>
              <a:t>18</a:t>
            </a:r>
            <a:r>
              <a:rPr lang="ja-JP" altLang="en-US" sz="1050" dirty="0" smtClean="0">
                <a:solidFill>
                  <a:srgbClr val="002060"/>
                </a:solidFill>
                <a:latin typeface="+mn-ea"/>
              </a:rPr>
              <a:t>日（日）</a:t>
            </a:r>
            <a:endParaRPr lang="en-US" altLang="ja-JP" sz="1050" dirty="0" smtClean="0">
              <a:solidFill>
                <a:srgbClr val="002060"/>
              </a:solidFill>
              <a:latin typeface="+mn-ea"/>
            </a:endParaRPr>
          </a:p>
          <a:p>
            <a:pPr algn="ctr"/>
            <a:r>
              <a:rPr lang="en-US" altLang="ja-JP" sz="1050" dirty="0" smtClean="0">
                <a:solidFill>
                  <a:srgbClr val="002060"/>
                </a:solidFill>
                <a:latin typeface="+mn-ea"/>
              </a:rPr>
              <a:t>10</a:t>
            </a:r>
            <a:r>
              <a:rPr lang="ja-JP" altLang="en-US" sz="1050" dirty="0" smtClean="0">
                <a:solidFill>
                  <a:srgbClr val="002060"/>
                </a:solidFill>
                <a:latin typeface="+mn-ea"/>
              </a:rPr>
              <a:t>：</a:t>
            </a:r>
            <a:r>
              <a:rPr lang="en-US" altLang="ja-JP" sz="1050" dirty="0" smtClean="0">
                <a:solidFill>
                  <a:srgbClr val="002060"/>
                </a:solidFill>
                <a:latin typeface="+mn-ea"/>
              </a:rPr>
              <a:t>00</a:t>
            </a:r>
            <a:r>
              <a:rPr lang="ja-JP" altLang="en-US" sz="1050" dirty="0" smtClean="0">
                <a:solidFill>
                  <a:srgbClr val="002060"/>
                </a:solidFill>
                <a:latin typeface="+mn-ea"/>
              </a:rPr>
              <a:t>～</a:t>
            </a:r>
            <a:r>
              <a:rPr lang="en-US" altLang="ja-JP" sz="1050" dirty="0" smtClean="0">
                <a:solidFill>
                  <a:srgbClr val="002060"/>
                </a:solidFill>
                <a:latin typeface="+mn-ea"/>
              </a:rPr>
              <a:t>18</a:t>
            </a:r>
            <a:r>
              <a:rPr lang="ja-JP" altLang="en-US" sz="1050" dirty="0" smtClean="0">
                <a:solidFill>
                  <a:srgbClr val="002060"/>
                </a:solidFill>
                <a:latin typeface="+mn-ea"/>
              </a:rPr>
              <a:t>：</a:t>
            </a:r>
            <a:r>
              <a:rPr lang="en-US" altLang="ja-JP" sz="1050" dirty="0" smtClean="0">
                <a:solidFill>
                  <a:srgbClr val="002060"/>
                </a:solidFill>
                <a:latin typeface="+mn-ea"/>
              </a:rPr>
              <a:t>00</a:t>
            </a:r>
            <a:r>
              <a:rPr lang="ja-JP" altLang="en-US" sz="1050" dirty="0" smtClean="0">
                <a:solidFill>
                  <a:srgbClr val="002060"/>
                </a:solidFill>
                <a:latin typeface="+mn-ea"/>
              </a:rPr>
              <a:t>（初日</a:t>
            </a:r>
            <a:r>
              <a:rPr lang="en-US" altLang="ja-JP" sz="1050" dirty="0" smtClean="0">
                <a:solidFill>
                  <a:srgbClr val="002060"/>
                </a:solidFill>
                <a:latin typeface="+mn-ea"/>
              </a:rPr>
              <a:t>14</a:t>
            </a:r>
            <a:r>
              <a:rPr lang="ja-JP" altLang="en-US" sz="1050" dirty="0" smtClean="0">
                <a:solidFill>
                  <a:srgbClr val="002060"/>
                </a:solidFill>
                <a:latin typeface="+mn-ea"/>
              </a:rPr>
              <a:t>：</a:t>
            </a:r>
            <a:r>
              <a:rPr lang="en-US" altLang="ja-JP" sz="1050" dirty="0" smtClean="0">
                <a:solidFill>
                  <a:srgbClr val="002060"/>
                </a:solidFill>
                <a:latin typeface="+mn-ea"/>
              </a:rPr>
              <a:t>00</a:t>
            </a:r>
            <a:r>
              <a:rPr lang="ja-JP" altLang="en-US" sz="1050" dirty="0" smtClean="0">
                <a:solidFill>
                  <a:srgbClr val="002060"/>
                </a:solidFill>
                <a:latin typeface="+mn-ea"/>
              </a:rPr>
              <a:t>～、最終日～</a:t>
            </a:r>
            <a:r>
              <a:rPr lang="en-US" altLang="ja-JP" sz="1050" dirty="0" smtClean="0">
                <a:solidFill>
                  <a:srgbClr val="002060"/>
                </a:solidFill>
                <a:latin typeface="+mn-ea"/>
              </a:rPr>
              <a:t>16</a:t>
            </a:r>
            <a:r>
              <a:rPr lang="ja-JP" altLang="en-US" sz="1050" dirty="0" smtClean="0">
                <a:solidFill>
                  <a:srgbClr val="002060"/>
                </a:solidFill>
                <a:latin typeface="+mn-ea"/>
              </a:rPr>
              <a:t>：</a:t>
            </a:r>
            <a:r>
              <a:rPr lang="en-US" altLang="ja-JP" sz="1050" dirty="0" smtClean="0">
                <a:solidFill>
                  <a:srgbClr val="002060"/>
                </a:solidFill>
                <a:latin typeface="+mn-ea"/>
              </a:rPr>
              <a:t>00</a:t>
            </a:r>
            <a:r>
              <a:rPr lang="ja-JP" altLang="en-US" sz="1050" dirty="0" smtClean="0">
                <a:solidFill>
                  <a:srgbClr val="002060"/>
                </a:solidFill>
                <a:latin typeface="+mn-ea"/>
              </a:rPr>
              <a:t>）</a:t>
            </a:r>
            <a:endParaRPr lang="en-US" altLang="ja-JP" sz="1050" dirty="0" smtClean="0">
              <a:solidFill>
                <a:srgbClr val="002060"/>
              </a:solidFill>
              <a:latin typeface="+mn-ea"/>
            </a:endParaRPr>
          </a:p>
          <a:p>
            <a:pPr algn="ctr"/>
            <a:endParaRPr lang="en-US" altLang="ja-JP" sz="1050" dirty="0" smtClean="0">
              <a:solidFill>
                <a:srgbClr val="002060"/>
              </a:solidFill>
              <a:latin typeface="+mn-ea"/>
            </a:endParaRPr>
          </a:p>
          <a:p>
            <a:pPr algn="ctr"/>
            <a:r>
              <a:rPr lang="ja-JP" altLang="ja-JP" sz="1050" dirty="0" smtClean="0">
                <a:solidFill>
                  <a:srgbClr val="002060"/>
                </a:solidFill>
                <a:latin typeface="+mn-ea"/>
              </a:rPr>
              <a:t>「</a:t>
            </a:r>
            <a:r>
              <a:rPr lang="ja-JP" altLang="ja-JP" sz="1050" dirty="0">
                <a:solidFill>
                  <a:srgbClr val="002060"/>
                </a:solidFill>
                <a:latin typeface="+mn-ea"/>
              </a:rPr>
              <a:t>この</a:t>
            </a:r>
            <a:r>
              <a:rPr lang="en-US" altLang="ja-JP" sz="1050" dirty="0">
                <a:solidFill>
                  <a:srgbClr val="002060"/>
                </a:solidFill>
                <a:latin typeface="+mn-ea"/>
              </a:rPr>
              <a:t>1</a:t>
            </a:r>
            <a:r>
              <a:rPr lang="ja-JP" altLang="ja-JP" sz="1050" dirty="0">
                <a:solidFill>
                  <a:srgbClr val="002060"/>
                </a:solidFill>
                <a:latin typeface="+mn-ea"/>
              </a:rPr>
              <a:t>年間の</a:t>
            </a:r>
            <a:r>
              <a:rPr lang="ja-JP" altLang="ja-JP" sz="1050" dirty="0" smtClean="0">
                <a:solidFill>
                  <a:srgbClr val="002060"/>
                </a:solidFill>
                <a:latin typeface="+mn-ea"/>
              </a:rPr>
              <a:t>成果</a:t>
            </a:r>
            <a:r>
              <a:rPr lang="ja-JP" altLang="en-US" sz="1050" dirty="0" smtClean="0">
                <a:solidFill>
                  <a:srgbClr val="002060"/>
                </a:solidFill>
                <a:latin typeface="+mn-ea"/>
              </a:rPr>
              <a:t>を</a:t>
            </a:r>
            <a:r>
              <a:rPr lang="ja-JP" altLang="ja-JP" sz="1050" dirty="0" smtClean="0">
                <a:solidFill>
                  <a:srgbClr val="002060"/>
                </a:solidFill>
                <a:latin typeface="+mn-ea"/>
              </a:rPr>
              <a:t>発表</a:t>
            </a:r>
            <a:r>
              <a:rPr lang="ja-JP" altLang="en-US" sz="1050" dirty="0" smtClean="0">
                <a:solidFill>
                  <a:srgbClr val="002060"/>
                </a:solidFill>
                <a:latin typeface="+mn-ea"/>
              </a:rPr>
              <a:t>す</a:t>
            </a:r>
            <a:r>
              <a:rPr lang="ja-JP" altLang="en-US" sz="1050" dirty="0">
                <a:solidFill>
                  <a:srgbClr val="002060"/>
                </a:solidFill>
                <a:latin typeface="+mn-ea"/>
              </a:rPr>
              <a:t>る</a:t>
            </a:r>
            <a:r>
              <a:rPr lang="ja-JP" altLang="ja-JP" sz="1050" dirty="0" smtClean="0">
                <a:solidFill>
                  <a:srgbClr val="002060"/>
                </a:solidFill>
                <a:latin typeface="+mn-ea"/>
              </a:rPr>
              <a:t>機会</a:t>
            </a:r>
            <a:r>
              <a:rPr lang="ja-JP" altLang="ja-JP" sz="1050" dirty="0">
                <a:solidFill>
                  <a:srgbClr val="002060"/>
                </a:solidFill>
                <a:latin typeface="+mn-ea"/>
              </a:rPr>
              <a:t>です。</a:t>
            </a:r>
            <a:endParaRPr lang="en-US" altLang="ja-JP" sz="1050" dirty="0">
              <a:solidFill>
                <a:srgbClr val="002060"/>
              </a:solidFill>
              <a:latin typeface="+mn-ea"/>
            </a:endParaRPr>
          </a:p>
          <a:p>
            <a:pPr algn="ctr"/>
            <a:r>
              <a:rPr lang="ja-JP" altLang="ja-JP" sz="1050" dirty="0" smtClean="0">
                <a:solidFill>
                  <a:srgbClr val="002060"/>
                </a:solidFill>
                <a:latin typeface="+mn-ea"/>
              </a:rPr>
              <a:t>受講生</a:t>
            </a:r>
            <a:r>
              <a:rPr lang="ja-JP" altLang="en-US" sz="1050" dirty="0" smtClean="0">
                <a:solidFill>
                  <a:srgbClr val="002060"/>
                </a:solidFill>
                <a:latin typeface="+mn-ea"/>
              </a:rPr>
              <a:t>の皆さま、</a:t>
            </a:r>
            <a:r>
              <a:rPr lang="ja-JP" altLang="ja-JP" sz="1050" dirty="0" smtClean="0">
                <a:solidFill>
                  <a:srgbClr val="002060"/>
                </a:solidFill>
                <a:latin typeface="+mn-ea"/>
              </a:rPr>
              <a:t>出品</a:t>
            </a:r>
            <a:r>
              <a:rPr lang="ja-JP" altLang="en-US" sz="1050" dirty="0" smtClean="0">
                <a:solidFill>
                  <a:srgbClr val="002060"/>
                </a:solidFill>
                <a:latin typeface="+mn-ea"/>
              </a:rPr>
              <a:t>の準備</a:t>
            </a:r>
            <a:r>
              <a:rPr lang="ja-JP" altLang="ja-JP" sz="1050" dirty="0" smtClean="0">
                <a:solidFill>
                  <a:srgbClr val="002060"/>
                </a:solidFill>
                <a:latin typeface="+mn-ea"/>
              </a:rPr>
              <a:t>を</a:t>
            </a:r>
            <a:r>
              <a:rPr lang="ja-JP" altLang="en-US" sz="1050" dirty="0" smtClean="0">
                <a:solidFill>
                  <a:srgbClr val="002060"/>
                </a:solidFill>
                <a:latin typeface="+mn-ea"/>
              </a:rPr>
              <a:t>お願いします。」</a:t>
            </a:r>
            <a:endParaRPr lang="en-US" altLang="ja-JP" sz="1050" dirty="0">
              <a:solidFill>
                <a:srgbClr val="002060"/>
              </a:solidFill>
              <a:latin typeface="+mn-ea"/>
            </a:endParaRPr>
          </a:p>
          <a:p>
            <a:pPr algn="ctr"/>
            <a:endParaRPr lang="en-US" altLang="ja-JP" sz="1050" dirty="0">
              <a:solidFill>
                <a:srgbClr val="002060"/>
              </a:solidFill>
              <a:latin typeface="+mn-ea"/>
            </a:endParaRPr>
          </a:p>
          <a:p>
            <a:pPr algn="ctr"/>
            <a:r>
              <a:rPr lang="ja-JP" altLang="en-US" sz="1050" dirty="0">
                <a:solidFill>
                  <a:srgbClr val="002060"/>
                </a:solidFill>
                <a:latin typeface="+mn-ea"/>
              </a:rPr>
              <a:t>搬入</a:t>
            </a:r>
            <a:r>
              <a:rPr lang="en-US" altLang="ja-JP" sz="1050" dirty="0">
                <a:solidFill>
                  <a:srgbClr val="002060"/>
                </a:solidFill>
                <a:latin typeface="+mn-ea"/>
              </a:rPr>
              <a:t>2</a:t>
            </a:r>
            <a:r>
              <a:rPr lang="ja-JP" altLang="en-US" sz="1050" dirty="0">
                <a:solidFill>
                  <a:srgbClr val="002060"/>
                </a:solidFill>
                <a:latin typeface="+mn-ea"/>
              </a:rPr>
              <a:t>月</a:t>
            </a:r>
            <a:r>
              <a:rPr lang="en-US" altLang="ja-JP" sz="1050" dirty="0" smtClean="0">
                <a:solidFill>
                  <a:srgbClr val="002060"/>
                </a:solidFill>
                <a:latin typeface="+mn-ea"/>
              </a:rPr>
              <a:t>13</a:t>
            </a:r>
            <a:r>
              <a:rPr lang="ja-JP" altLang="en-US" sz="1050" dirty="0" smtClean="0">
                <a:solidFill>
                  <a:srgbClr val="002060"/>
                </a:solidFill>
                <a:latin typeface="+mn-ea"/>
              </a:rPr>
              <a:t>日</a:t>
            </a:r>
            <a:r>
              <a:rPr lang="ja-JP" altLang="en-US" sz="1050" dirty="0">
                <a:solidFill>
                  <a:srgbClr val="002060"/>
                </a:solidFill>
                <a:latin typeface="+mn-ea"/>
              </a:rPr>
              <a:t>（火）</a:t>
            </a:r>
            <a:r>
              <a:rPr lang="en-US" altLang="ja-JP" sz="1050" dirty="0">
                <a:solidFill>
                  <a:srgbClr val="002060"/>
                </a:solidFill>
                <a:latin typeface="+mn-ea"/>
              </a:rPr>
              <a:t>9</a:t>
            </a:r>
            <a:r>
              <a:rPr lang="ja-JP" altLang="en-US" sz="1050" dirty="0">
                <a:solidFill>
                  <a:srgbClr val="002060"/>
                </a:solidFill>
                <a:latin typeface="+mn-ea"/>
              </a:rPr>
              <a:t>：</a:t>
            </a:r>
            <a:r>
              <a:rPr lang="en-US" altLang="ja-JP" sz="1050" dirty="0">
                <a:solidFill>
                  <a:srgbClr val="002060"/>
                </a:solidFill>
                <a:latin typeface="+mn-ea"/>
              </a:rPr>
              <a:t>30</a:t>
            </a:r>
            <a:r>
              <a:rPr lang="ja-JP" altLang="en-US" sz="1050" dirty="0">
                <a:solidFill>
                  <a:srgbClr val="002060"/>
                </a:solidFill>
                <a:latin typeface="+mn-ea"/>
              </a:rPr>
              <a:t>～</a:t>
            </a:r>
            <a:r>
              <a:rPr lang="en-US" altLang="ja-JP" sz="1050" dirty="0">
                <a:solidFill>
                  <a:srgbClr val="002060"/>
                </a:solidFill>
                <a:latin typeface="+mn-ea"/>
              </a:rPr>
              <a:t>10</a:t>
            </a:r>
            <a:r>
              <a:rPr lang="ja-JP" altLang="en-US" sz="1050" dirty="0">
                <a:solidFill>
                  <a:srgbClr val="002060"/>
                </a:solidFill>
                <a:latin typeface="+mn-ea"/>
              </a:rPr>
              <a:t>：</a:t>
            </a:r>
            <a:r>
              <a:rPr lang="en-US" altLang="ja-JP" sz="1050" dirty="0">
                <a:solidFill>
                  <a:srgbClr val="002060"/>
                </a:solidFill>
                <a:latin typeface="+mn-ea"/>
              </a:rPr>
              <a:t>30</a:t>
            </a:r>
            <a:r>
              <a:rPr lang="ja-JP" altLang="en-US" sz="1050" dirty="0">
                <a:solidFill>
                  <a:srgbClr val="002060"/>
                </a:solidFill>
                <a:latin typeface="+mn-ea"/>
              </a:rPr>
              <a:t>　</a:t>
            </a:r>
            <a:endParaRPr lang="en-US" altLang="ja-JP" sz="1050" dirty="0" smtClean="0">
              <a:solidFill>
                <a:srgbClr val="002060"/>
              </a:solidFill>
              <a:latin typeface="+mn-ea"/>
            </a:endParaRPr>
          </a:p>
          <a:p>
            <a:pPr algn="ctr"/>
            <a:r>
              <a:rPr lang="ja-JP" altLang="en-US" sz="1050" dirty="0" smtClean="0">
                <a:solidFill>
                  <a:srgbClr val="002060"/>
                </a:solidFill>
                <a:latin typeface="+mn-ea"/>
              </a:rPr>
              <a:t>搬出</a:t>
            </a:r>
            <a:r>
              <a:rPr lang="en-US" altLang="ja-JP" sz="1050" dirty="0">
                <a:solidFill>
                  <a:srgbClr val="002060"/>
                </a:solidFill>
                <a:latin typeface="+mn-ea"/>
              </a:rPr>
              <a:t>2</a:t>
            </a:r>
            <a:r>
              <a:rPr lang="ja-JP" altLang="en-US" sz="1050" dirty="0">
                <a:solidFill>
                  <a:srgbClr val="002060"/>
                </a:solidFill>
                <a:latin typeface="+mn-ea"/>
              </a:rPr>
              <a:t>月</a:t>
            </a:r>
            <a:r>
              <a:rPr lang="en-US" altLang="ja-JP" sz="1050" dirty="0" smtClean="0">
                <a:solidFill>
                  <a:srgbClr val="002060"/>
                </a:solidFill>
                <a:latin typeface="+mn-ea"/>
              </a:rPr>
              <a:t>18</a:t>
            </a:r>
            <a:r>
              <a:rPr lang="ja-JP" altLang="en-US" sz="1050" dirty="0" smtClean="0">
                <a:solidFill>
                  <a:srgbClr val="002060"/>
                </a:solidFill>
                <a:latin typeface="+mn-ea"/>
              </a:rPr>
              <a:t>日</a:t>
            </a:r>
            <a:r>
              <a:rPr lang="ja-JP" altLang="en-US" sz="1050" dirty="0">
                <a:solidFill>
                  <a:srgbClr val="002060"/>
                </a:solidFill>
                <a:latin typeface="+mn-ea"/>
              </a:rPr>
              <a:t>（月）</a:t>
            </a:r>
            <a:r>
              <a:rPr lang="en-US" altLang="ja-JP" sz="1050" dirty="0">
                <a:solidFill>
                  <a:srgbClr val="002060"/>
                </a:solidFill>
                <a:latin typeface="+mn-ea"/>
              </a:rPr>
              <a:t>16</a:t>
            </a:r>
            <a:r>
              <a:rPr lang="ja-JP" altLang="en-US" sz="1050" dirty="0">
                <a:solidFill>
                  <a:srgbClr val="002060"/>
                </a:solidFill>
                <a:latin typeface="+mn-ea"/>
              </a:rPr>
              <a:t>：</a:t>
            </a:r>
            <a:r>
              <a:rPr lang="en-US" altLang="ja-JP" sz="1050" dirty="0">
                <a:solidFill>
                  <a:srgbClr val="002060"/>
                </a:solidFill>
                <a:latin typeface="+mn-ea"/>
              </a:rPr>
              <a:t>00</a:t>
            </a:r>
            <a:r>
              <a:rPr lang="ja-JP" altLang="en-US" sz="1050" dirty="0">
                <a:solidFill>
                  <a:srgbClr val="002060"/>
                </a:solidFill>
                <a:latin typeface="+mn-ea"/>
              </a:rPr>
              <a:t>～</a:t>
            </a:r>
            <a:r>
              <a:rPr lang="en-US" altLang="ja-JP" sz="1050" dirty="0">
                <a:solidFill>
                  <a:srgbClr val="002060"/>
                </a:solidFill>
                <a:latin typeface="+mn-ea"/>
              </a:rPr>
              <a:t>17</a:t>
            </a:r>
            <a:r>
              <a:rPr lang="ja-JP" altLang="en-US" sz="1050" dirty="0">
                <a:solidFill>
                  <a:srgbClr val="002060"/>
                </a:solidFill>
                <a:latin typeface="+mn-ea"/>
              </a:rPr>
              <a:t>：</a:t>
            </a:r>
            <a:r>
              <a:rPr lang="en-US" altLang="ja-JP" sz="1050" dirty="0" smtClean="0">
                <a:solidFill>
                  <a:srgbClr val="002060"/>
                </a:solidFill>
                <a:latin typeface="+mn-ea"/>
              </a:rPr>
              <a:t>00</a:t>
            </a:r>
          </a:p>
          <a:p>
            <a:pPr algn="ctr"/>
            <a:endParaRPr lang="ja-JP" altLang="en-US" sz="1050" dirty="0">
              <a:solidFill>
                <a:srgbClr val="660066"/>
              </a:solidFill>
              <a:latin typeface="HGP創英角ｺﾞｼｯｸUB" panose="020B0900000000000000" pitchFamily="50" charset="-128"/>
              <a:ea typeface="HGP創英角ｺﾞｼｯｸUB" panose="020B0900000000000000" pitchFamily="50" charset="-128"/>
            </a:endParaRPr>
          </a:p>
        </p:txBody>
      </p:sp>
      <p:sp>
        <p:nvSpPr>
          <p:cNvPr id="20" name="テキスト ボックス 19"/>
          <p:cNvSpPr txBox="1"/>
          <p:nvPr/>
        </p:nvSpPr>
        <p:spPr>
          <a:xfrm>
            <a:off x="-3996266" y="4269150"/>
            <a:ext cx="3498354" cy="4501232"/>
          </a:xfrm>
          <a:prstGeom prst="rect">
            <a:avLst/>
          </a:prstGeom>
          <a:noFill/>
          <a:ln w="19050">
            <a:solidFill>
              <a:schemeClr val="tx1"/>
            </a:solidFill>
          </a:ln>
        </p:spPr>
        <p:txBody>
          <a:bodyPr wrap="square" rtlCol="0">
            <a:spAutoFit/>
          </a:bodyPr>
          <a:lstStyle/>
          <a:p>
            <a:endParaRPr lang="en-US" altLang="ja-JP" sz="1050" b="1" dirty="0">
              <a:solidFill>
                <a:srgbClr val="0D054B"/>
              </a:solidFill>
              <a:latin typeface="HGPｺﾞｼｯｸE" panose="020B0900000000000000" pitchFamily="50" charset="-128"/>
              <a:ea typeface="HGPｺﾞｼｯｸE" panose="020B0900000000000000" pitchFamily="50" charset="-128"/>
            </a:endParaRPr>
          </a:p>
          <a:p>
            <a:r>
              <a:rPr lang="ja-JP" altLang="en-US" sz="1200" dirty="0" smtClean="0">
                <a:solidFill>
                  <a:srgbClr val="002060"/>
                </a:solidFill>
                <a:latin typeface="+mn-ea"/>
              </a:rPr>
              <a:t>絵画教室受講生作品展　</a:t>
            </a:r>
            <a:endParaRPr lang="en-US" altLang="ja-JP" sz="1200" dirty="0" smtClean="0">
              <a:solidFill>
                <a:srgbClr val="002060"/>
              </a:solidFill>
              <a:latin typeface="+mn-ea"/>
            </a:endParaRPr>
          </a:p>
          <a:p>
            <a:r>
              <a:rPr lang="ja-JP" altLang="en-US" sz="1200" dirty="0" smtClean="0">
                <a:solidFill>
                  <a:srgbClr val="002060"/>
                </a:solidFill>
                <a:latin typeface="+mn-ea"/>
              </a:rPr>
              <a:t>平成</a:t>
            </a:r>
            <a:r>
              <a:rPr lang="en-US" altLang="ja-JP" sz="1200" dirty="0" smtClean="0">
                <a:solidFill>
                  <a:srgbClr val="002060"/>
                </a:solidFill>
                <a:latin typeface="+mn-ea"/>
              </a:rPr>
              <a:t>30</a:t>
            </a:r>
            <a:r>
              <a:rPr lang="ja-JP" altLang="en-US" sz="1200" dirty="0" smtClean="0">
                <a:solidFill>
                  <a:srgbClr val="002060"/>
                </a:solidFill>
                <a:latin typeface="+mn-ea"/>
              </a:rPr>
              <a:t>年</a:t>
            </a:r>
            <a:r>
              <a:rPr lang="en-US" altLang="ja-JP" sz="1200" dirty="0" smtClean="0">
                <a:solidFill>
                  <a:srgbClr val="002060"/>
                </a:solidFill>
                <a:latin typeface="+mn-ea"/>
              </a:rPr>
              <a:t>2</a:t>
            </a:r>
            <a:r>
              <a:rPr lang="ja-JP" altLang="en-US" sz="1200" dirty="0" smtClean="0">
                <a:solidFill>
                  <a:srgbClr val="002060"/>
                </a:solidFill>
                <a:latin typeface="+mn-ea"/>
              </a:rPr>
              <a:t>月</a:t>
            </a:r>
            <a:r>
              <a:rPr lang="en-US" altLang="ja-JP" sz="1200" dirty="0" smtClean="0">
                <a:solidFill>
                  <a:srgbClr val="002060"/>
                </a:solidFill>
                <a:latin typeface="+mn-ea"/>
              </a:rPr>
              <a:t>13</a:t>
            </a:r>
            <a:r>
              <a:rPr lang="ja-JP" altLang="en-US" sz="1200" dirty="0" smtClean="0">
                <a:solidFill>
                  <a:srgbClr val="002060"/>
                </a:solidFill>
                <a:latin typeface="+mn-ea"/>
              </a:rPr>
              <a:t>日（火）～</a:t>
            </a:r>
            <a:r>
              <a:rPr lang="en-US" altLang="ja-JP" sz="1200" dirty="0" smtClean="0">
                <a:solidFill>
                  <a:srgbClr val="002060"/>
                </a:solidFill>
                <a:latin typeface="+mn-ea"/>
              </a:rPr>
              <a:t>2</a:t>
            </a:r>
            <a:r>
              <a:rPr lang="ja-JP" altLang="en-US" sz="1200" dirty="0" smtClean="0">
                <a:solidFill>
                  <a:srgbClr val="002060"/>
                </a:solidFill>
                <a:latin typeface="+mn-ea"/>
              </a:rPr>
              <a:t>月</a:t>
            </a:r>
            <a:r>
              <a:rPr lang="en-US" altLang="ja-JP" sz="1200" dirty="0" smtClean="0">
                <a:solidFill>
                  <a:srgbClr val="002060"/>
                </a:solidFill>
                <a:latin typeface="+mn-ea"/>
              </a:rPr>
              <a:t>18</a:t>
            </a:r>
            <a:r>
              <a:rPr lang="ja-JP" altLang="en-US" sz="1200" dirty="0" smtClean="0">
                <a:solidFill>
                  <a:srgbClr val="002060"/>
                </a:solidFill>
                <a:latin typeface="+mn-ea"/>
              </a:rPr>
              <a:t>日（日）</a:t>
            </a:r>
            <a:endParaRPr lang="en-US" altLang="ja-JP" sz="1200" dirty="0" smtClean="0">
              <a:solidFill>
                <a:srgbClr val="002060"/>
              </a:solidFill>
              <a:latin typeface="+mn-ea"/>
            </a:endParaRPr>
          </a:p>
          <a:p>
            <a:r>
              <a:rPr lang="en-US" altLang="ja-JP" sz="1200" dirty="0" smtClean="0">
                <a:solidFill>
                  <a:srgbClr val="002060"/>
                </a:solidFill>
                <a:latin typeface="+mn-ea"/>
              </a:rPr>
              <a:t>10</a:t>
            </a:r>
            <a:r>
              <a:rPr lang="ja-JP" altLang="en-US" sz="1200" dirty="0" smtClean="0">
                <a:solidFill>
                  <a:srgbClr val="002060"/>
                </a:solidFill>
                <a:latin typeface="+mn-ea"/>
              </a:rPr>
              <a:t>：</a:t>
            </a:r>
            <a:r>
              <a:rPr lang="en-US" altLang="ja-JP" sz="1200" dirty="0" smtClean="0">
                <a:solidFill>
                  <a:srgbClr val="002060"/>
                </a:solidFill>
                <a:latin typeface="+mn-ea"/>
              </a:rPr>
              <a:t>00</a:t>
            </a:r>
            <a:r>
              <a:rPr lang="ja-JP" altLang="en-US" sz="1200" dirty="0" smtClean="0">
                <a:solidFill>
                  <a:srgbClr val="002060"/>
                </a:solidFill>
                <a:latin typeface="+mn-ea"/>
              </a:rPr>
              <a:t>～</a:t>
            </a:r>
            <a:r>
              <a:rPr lang="en-US" altLang="ja-JP" sz="1200" dirty="0" smtClean="0">
                <a:solidFill>
                  <a:srgbClr val="002060"/>
                </a:solidFill>
                <a:latin typeface="+mn-ea"/>
              </a:rPr>
              <a:t>18</a:t>
            </a:r>
            <a:r>
              <a:rPr lang="ja-JP" altLang="en-US" sz="1200" dirty="0" smtClean="0">
                <a:solidFill>
                  <a:srgbClr val="002060"/>
                </a:solidFill>
                <a:latin typeface="+mn-ea"/>
              </a:rPr>
              <a:t>：</a:t>
            </a:r>
            <a:r>
              <a:rPr lang="en-US" altLang="ja-JP" sz="1200" dirty="0" smtClean="0">
                <a:solidFill>
                  <a:srgbClr val="002060"/>
                </a:solidFill>
                <a:latin typeface="+mn-ea"/>
              </a:rPr>
              <a:t>00</a:t>
            </a:r>
            <a:r>
              <a:rPr lang="ja-JP" altLang="en-US" sz="1200" dirty="0" smtClean="0">
                <a:solidFill>
                  <a:srgbClr val="002060"/>
                </a:solidFill>
                <a:latin typeface="+mn-ea"/>
              </a:rPr>
              <a:t>　</a:t>
            </a:r>
            <a:r>
              <a:rPr lang="en-US" altLang="ja-JP" sz="1200" dirty="0" smtClean="0">
                <a:solidFill>
                  <a:srgbClr val="002060"/>
                </a:solidFill>
                <a:latin typeface="+mn-ea"/>
              </a:rPr>
              <a:t>(</a:t>
            </a:r>
            <a:r>
              <a:rPr lang="ja-JP" altLang="en-US" sz="1200" dirty="0" smtClean="0">
                <a:solidFill>
                  <a:srgbClr val="002060"/>
                </a:solidFill>
                <a:latin typeface="+mn-ea"/>
              </a:rPr>
              <a:t>初日</a:t>
            </a:r>
            <a:r>
              <a:rPr lang="en-US" altLang="ja-JP" sz="1200" dirty="0" smtClean="0">
                <a:solidFill>
                  <a:srgbClr val="002060"/>
                </a:solidFill>
                <a:latin typeface="+mn-ea"/>
              </a:rPr>
              <a:t>14</a:t>
            </a:r>
            <a:r>
              <a:rPr lang="ja-JP" altLang="en-US" sz="1200" dirty="0" smtClean="0">
                <a:solidFill>
                  <a:srgbClr val="002060"/>
                </a:solidFill>
                <a:latin typeface="+mn-ea"/>
              </a:rPr>
              <a:t>：</a:t>
            </a:r>
            <a:r>
              <a:rPr lang="en-US" altLang="ja-JP" sz="1200" dirty="0" smtClean="0">
                <a:solidFill>
                  <a:srgbClr val="002060"/>
                </a:solidFill>
                <a:latin typeface="+mn-ea"/>
              </a:rPr>
              <a:t>00</a:t>
            </a:r>
            <a:r>
              <a:rPr lang="ja-JP" altLang="en-US" sz="1200" dirty="0" smtClean="0">
                <a:solidFill>
                  <a:srgbClr val="002060"/>
                </a:solidFill>
                <a:latin typeface="+mn-ea"/>
              </a:rPr>
              <a:t>～、最終日～</a:t>
            </a:r>
            <a:r>
              <a:rPr lang="en-US" altLang="ja-JP" sz="1200" dirty="0" smtClean="0">
                <a:solidFill>
                  <a:srgbClr val="002060"/>
                </a:solidFill>
                <a:latin typeface="+mn-ea"/>
              </a:rPr>
              <a:t>16</a:t>
            </a:r>
            <a:r>
              <a:rPr lang="ja-JP" altLang="en-US" sz="1200" dirty="0" smtClean="0">
                <a:solidFill>
                  <a:srgbClr val="002060"/>
                </a:solidFill>
                <a:latin typeface="+mn-ea"/>
              </a:rPr>
              <a:t>：</a:t>
            </a:r>
            <a:r>
              <a:rPr lang="en-US" altLang="ja-JP" sz="1200" dirty="0" smtClean="0">
                <a:solidFill>
                  <a:srgbClr val="002060"/>
                </a:solidFill>
                <a:latin typeface="+mn-ea"/>
              </a:rPr>
              <a:t>00</a:t>
            </a:r>
            <a:r>
              <a:rPr lang="ja-JP" altLang="en-US" sz="1200" dirty="0" smtClean="0">
                <a:solidFill>
                  <a:srgbClr val="002060"/>
                </a:solidFill>
                <a:latin typeface="+mn-ea"/>
              </a:rPr>
              <a:t>）</a:t>
            </a:r>
            <a:endParaRPr lang="en-US" altLang="ja-JP" sz="1200" dirty="0" smtClean="0">
              <a:solidFill>
                <a:srgbClr val="002060"/>
              </a:solidFill>
              <a:latin typeface="+mn-ea"/>
            </a:endParaRPr>
          </a:p>
          <a:p>
            <a:r>
              <a:rPr lang="ja-JP" altLang="en-US" sz="1200" dirty="0">
                <a:solidFill>
                  <a:srgbClr val="002060"/>
                </a:solidFill>
                <a:latin typeface="+mn-ea"/>
              </a:rPr>
              <a:t>横浜市民ギャラリー</a:t>
            </a:r>
            <a:endParaRPr lang="en-US" altLang="ja-JP" sz="1200" dirty="0">
              <a:solidFill>
                <a:srgbClr val="002060"/>
              </a:solidFill>
              <a:latin typeface="+mn-ea"/>
            </a:endParaRPr>
          </a:p>
          <a:p>
            <a:r>
              <a:rPr lang="ja-JP" altLang="en-US" sz="1200" dirty="0" smtClean="0">
                <a:solidFill>
                  <a:srgbClr val="002060"/>
                </a:solidFill>
                <a:latin typeface="+mn-ea"/>
              </a:rPr>
              <a:t>搬入　</a:t>
            </a:r>
            <a:r>
              <a:rPr lang="en-US" altLang="ja-JP" sz="1200" dirty="0" smtClean="0">
                <a:solidFill>
                  <a:srgbClr val="002060"/>
                </a:solidFill>
                <a:latin typeface="+mn-ea"/>
              </a:rPr>
              <a:t>2</a:t>
            </a:r>
            <a:r>
              <a:rPr lang="ja-JP" altLang="en-US" sz="1200" dirty="0">
                <a:solidFill>
                  <a:srgbClr val="002060"/>
                </a:solidFill>
                <a:latin typeface="+mn-ea"/>
              </a:rPr>
              <a:t>月</a:t>
            </a:r>
            <a:r>
              <a:rPr lang="en-US" altLang="ja-JP" sz="1200" dirty="0" smtClean="0">
                <a:solidFill>
                  <a:srgbClr val="002060"/>
                </a:solidFill>
                <a:latin typeface="+mn-ea"/>
              </a:rPr>
              <a:t>13</a:t>
            </a:r>
            <a:r>
              <a:rPr lang="ja-JP" altLang="en-US" sz="1200" dirty="0" smtClean="0">
                <a:solidFill>
                  <a:srgbClr val="002060"/>
                </a:solidFill>
                <a:latin typeface="+mn-ea"/>
              </a:rPr>
              <a:t>日　（火）</a:t>
            </a:r>
            <a:r>
              <a:rPr lang="en-US" altLang="ja-JP" sz="1200" dirty="0" smtClean="0">
                <a:solidFill>
                  <a:srgbClr val="002060"/>
                </a:solidFill>
                <a:latin typeface="+mn-ea"/>
              </a:rPr>
              <a:t>9</a:t>
            </a:r>
            <a:r>
              <a:rPr lang="ja-JP" altLang="en-US" sz="1200" dirty="0" smtClean="0">
                <a:solidFill>
                  <a:srgbClr val="002060"/>
                </a:solidFill>
                <a:latin typeface="+mn-ea"/>
              </a:rPr>
              <a:t>：</a:t>
            </a:r>
            <a:r>
              <a:rPr lang="en-US" altLang="ja-JP" sz="1200" dirty="0" smtClean="0">
                <a:solidFill>
                  <a:srgbClr val="002060"/>
                </a:solidFill>
                <a:latin typeface="+mn-ea"/>
              </a:rPr>
              <a:t>30</a:t>
            </a:r>
            <a:r>
              <a:rPr lang="ja-JP" altLang="en-US" sz="1200" dirty="0" smtClean="0">
                <a:solidFill>
                  <a:srgbClr val="002060"/>
                </a:solidFill>
                <a:latin typeface="+mn-ea"/>
              </a:rPr>
              <a:t>～</a:t>
            </a:r>
            <a:r>
              <a:rPr lang="en-US" altLang="ja-JP" sz="1200" dirty="0" smtClean="0">
                <a:solidFill>
                  <a:srgbClr val="002060"/>
                </a:solidFill>
                <a:latin typeface="+mn-ea"/>
              </a:rPr>
              <a:t>10</a:t>
            </a:r>
            <a:r>
              <a:rPr lang="ja-JP" altLang="en-US" sz="1200" dirty="0" smtClean="0">
                <a:solidFill>
                  <a:srgbClr val="002060"/>
                </a:solidFill>
                <a:latin typeface="+mn-ea"/>
              </a:rPr>
              <a:t>：</a:t>
            </a:r>
            <a:r>
              <a:rPr lang="en-US" altLang="ja-JP" sz="1200" dirty="0" smtClean="0">
                <a:solidFill>
                  <a:srgbClr val="002060"/>
                </a:solidFill>
                <a:latin typeface="+mn-ea"/>
              </a:rPr>
              <a:t>30</a:t>
            </a:r>
            <a:r>
              <a:rPr lang="ja-JP" altLang="en-US" sz="1200" dirty="0" smtClean="0">
                <a:solidFill>
                  <a:srgbClr val="002060"/>
                </a:solidFill>
                <a:latin typeface="+mn-ea"/>
              </a:rPr>
              <a:t>　</a:t>
            </a:r>
            <a:endParaRPr lang="en-US" altLang="ja-JP" sz="1200" dirty="0" smtClean="0">
              <a:solidFill>
                <a:srgbClr val="002060"/>
              </a:solidFill>
              <a:latin typeface="+mn-ea"/>
            </a:endParaRPr>
          </a:p>
          <a:p>
            <a:r>
              <a:rPr lang="ja-JP" altLang="en-US" sz="1200" dirty="0" smtClean="0">
                <a:solidFill>
                  <a:srgbClr val="002060"/>
                </a:solidFill>
                <a:latin typeface="+mn-ea"/>
              </a:rPr>
              <a:t>搬出　</a:t>
            </a:r>
            <a:r>
              <a:rPr lang="en-US" altLang="ja-JP" sz="1200" dirty="0" smtClean="0">
                <a:solidFill>
                  <a:srgbClr val="002060"/>
                </a:solidFill>
                <a:latin typeface="+mn-ea"/>
              </a:rPr>
              <a:t>2</a:t>
            </a:r>
            <a:r>
              <a:rPr lang="ja-JP" altLang="en-US" sz="1200" dirty="0">
                <a:solidFill>
                  <a:srgbClr val="002060"/>
                </a:solidFill>
                <a:latin typeface="+mn-ea"/>
              </a:rPr>
              <a:t>月</a:t>
            </a:r>
            <a:r>
              <a:rPr lang="en-US" altLang="ja-JP" sz="1200" dirty="0" smtClean="0">
                <a:solidFill>
                  <a:srgbClr val="002060"/>
                </a:solidFill>
                <a:latin typeface="+mn-ea"/>
              </a:rPr>
              <a:t>18</a:t>
            </a:r>
            <a:r>
              <a:rPr lang="ja-JP" altLang="en-US" sz="1200" dirty="0" smtClean="0">
                <a:solidFill>
                  <a:srgbClr val="002060"/>
                </a:solidFill>
                <a:latin typeface="+mn-ea"/>
              </a:rPr>
              <a:t>日　（</a:t>
            </a:r>
            <a:r>
              <a:rPr lang="ja-JP" altLang="en-US" sz="1200" dirty="0">
                <a:solidFill>
                  <a:srgbClr val="002060"/>
                </a:solidFill>
                <a:latin typeface="+mn-ea"/>
              </a:rPr>
              <a:t>月）</a:t>
            </a:r>
            <a:r>
              <a:rPr lang="en-US" altLang="ja-JP" sz="1200" dirty="0">
                <a:solidFill>
                  <a:srgbClr val="002060"/>
                </a:solidFill>
                <a:latin typeface="+mn-ea"/>
              </a:rPr>
              <a:t>16</a:t>
            </a:r>
            <a:r>
              <a:rPr lang="ja-JP" altLang="en-US" sz="1200" dirty="0">
                <a:solidFill>
                  <a:srgbClr val="002060"/>
                </a:solidFill>
                <a:latin typeface="+mn-ea"/>
              </a:rPr>
              <a:t>：</a:t>
            </a:r>
            <a:r>
              <a:rPr lang="en-US" altLang="ja-JP" sz="1200" dirty="0">
                <a:solidFill>
                  <a:srgbClr val="002060"/>
                </a:solidFill>
                <a:latin typeface="+mn-ea"/>
              </a:rPr>
              <a:t>00</a:t>
            </a:r>
            <a:r>
              <a:rPr lang="ja-JP" altLang="en-US" sz="1200" dirty="0">
                <a:solidFill>
                  <a:srgbClr val="002060"/>
                </a:solidFill>
                <a:latin typeface="+mn-ea"/>
              </a:rPr>
              <a:t>～</a:t>
            </a:r>
            <a:r>
              <a:rPr lang="en-US" altLang="ja-JP" sz="1200" dirty="0">
                <a:solidFill>
                  <a:srgbClr val="002060"/>
                </a:solidFill>
                <a:latin typeface="+mn-ea"/>
              </a:rPr>
              <a:t>17</a:t>
            </a:r>
            <a:r>
              <a:rPr lang="ja-JP" altLang="en-US" sz="1200" dirty="0">
                <a:solidFill>
                  <a:srgbClr val="002060"/>
                </a:solidFill>
                <a:latin typeface="+mn-ea"/>
              </a:rPr>
              <a:t>：</a:t>
            </a:r>
            <a:r>
              <a:rPr lang="en-US" altLang="ja-JP" sz="1200" dirty="0" smtClean="0">
                <a:solidFill>
                  <a:srgbClr val="002060"/>
                </a:solidFill>
                <a:latin typeface="+mn-ea"/>
              </a:rPr>
              <a:t>00</a:t>
            </a:r>
          </a:p>
          <a:p>
            <a:endParaRPr lang="en-US" altLang="ja-JP" sz="1200" dirty="0">
              <a:solidFill>
                <a:srgbClr val="002060"/>
              </a:solidFill>
              <a:latin typeface="+mn-ea"/>
            </a:endParaRPr>
          </a:p>
          <a:p>
            <a:r>
              <a:rPr lang="ja-JP" altLang="en-US" sz="1200" dirty="0" smtClean="0">
                <a:solidFill>
                  <a:srgbClr val="002060"/>
                </a:solidFill>
                <a:latin typeface="+mn-ea"/>
              </a:rPr>
              <a:t>日曜画家展</a:t>
            </a:r>
            <a:endParaRPr lang="en-US" altLang="ja-JP" sz="1200" dirty="0" smtClean="0">
              <a:solidFill>
                <a:srgbClr val="002060"/>
              </a:solidFill>
              <a:latin typeface="+mn-ea"/>
            </a:endParaRPr>
          </a:p>
          <a:p>
            <a:r>
              <a:rPr lang="ja-JP" altLang="en-US" sz="1200" dirty="0" smtClean="0">
                <a:solidFill>
                  <a:srgbClr val="002060"/>
                </a:solidFill>
                <a:latin typeface="+mn-ea"/>
              </a:rPr>
              <a:t>平成</a:t>
            </a:r>
            <a:r>
              <a:rPr lang="en-US" altLang="ja-JP" sz="1200" dirty="0" smtClean="0">
                <a:solidFill>
                  <a:srgbClr val="002060"/>
                </a:solidFill>
                <a:latin typeface="+mn-ea"/>
              </a:rPr>
              <a:t>30</a:t>
            </a:r>
            <a:r>
              <a:rPr lang="ja-JP" altLang="en-US" sz="1200" dirty="0" smtClean="0">
                <a:solidFill>
                  <a:srgbClr val="002060"/>
                </a:solidFill>
                <a:latin typeface="+mn-ea"/>
              </a:rPr>
              <a:t>年</a:t>
            </a:r>
            <a:r>
              <a:rPr lang="en-US" altLang="ja-JP" sz="1200" dirty="0" smtClean="0">
                <a:solidFill>
                  <a:srgbClr val="002060"/>
                </a:solidFill>
                <a:latin typeface="+mn-ea"/>
              </a:rPr>
              <a:t>5</a:t>
            </a:r>
            <a:r>
              <a:rPr lang="ja-JP" altLang="en-US" sz="1200" dirty="0" smtClean="0">
                <a:solidFill>
                  <a:srgbClr val="002060"/>
                </a:solidFill>
                <a:latin typeface="+mn-ea"/>
              </a:rPr>
              <a:t>月</a:t>
            </a:r>
            <a:r>
              <a:rPr lang="en-US" altLang="ja-JP" sz="1200" dirty="0" smtClean="0">
                <a:solidFill>
                  <a:srgbClr val="002060"/>
                </a:solidFill>
                <a:latin typeface="+mn-ea"/>
              </a:rPr>
              <a:t>30</a:t>
            </a:r>
            <a:r>
              <a:rPr lang="ja-JP" altLang="en-US" sz="1200" dirty="0" smtClean="0">
                <a:solidFill>
                  <a:srgbClr val="002060"/>
                </a:solidFill>
                <a:latin typeface="+mn-ea"/>
              </a:rPr>
              <a:t>日（</a:t>
            </a:r>
            <a:r>
              <a:rPr lang="ja-JP" altLang="en-US" sz="1200" dirty="0">
                <a:solidFill>
                  <a:srgbClr val="002060"/>
                </a:solidFill>
                <a:latin typeface="+mn-ea"/>
              </a:rPr>
              <a:t>水）</a:t>
            </a:r>
            <a:r>
              <a:rPr lang="ja-JP" altLang="en-US" sz="1200" dirty="0" smtClean="0">
                <a:solidFill>
                  <a:srgbClr val="002060"/>
                </a:solidFill>
                <a:latin typeface="+mn-ea"/>
              </a:rPr>
              <a:t>～</a:t>
            </a:r>
            <a:r>
              <a:rPr lang="en-US" altLang="ja-JP" sz="1200" dirty="0" smtClean="0">
                <a:solidFill>
                  <a:srgbClr val="002060"/>
                </a:solidFill>
                <a:latin typeface="+mn-ea"/>
              </a:rPr>
              <a:t>6</a:t>
            </a:r>
            <a:r>
              <a:rPr lang="ja-JP" altLang="en-US" sz="1200" dirty="0" smtClean="0">
                <a:solidFill>
                  <a:srgbClr val="002060"/>
                </a:solidFill>
                <a:latin typeface="+mn-ea"/>
              </a:rPr>
              <a:t>月</a:t>
            </a:r>
            <a:r>
              <a:rPr lang="en-US" altLang="ja-JP" sz="1200" dirty="0" smtClean="0">
                <a:solidFill>
                  <a:srgbClr val="002060"/>
                </a:solidFill>
                <a:latin typeface="+mn-ea"/>
              </a:rPr>
              <a:t>4</a:t>
            </a:r>
            <a:r>
              <a:rPr lang="ja-JP" altLang="en-US" sz="1200" dirty="0" smtClean="0">
                <a:solidFill>
                  <a:srgbClr val="002060"/>
                </a:solidFill>
                <a:latin typeface="+mn-ea"/>
              </a:rPr>
              <a:t>日（</a:t>
            </a:r>
            <a:r>
              <a:rPr lang="ja-JP" altLang="en-US" sz="1200" dirty="0">
                <a:solidFill>
                  <a:srgbClr val="002060"/>
                </a:solidFill>
                <a:latin typeface="+mn-ea"/>
              </a:rPr>
              <a:t>月）</a:t>
            </a:r>
          </a:p>
          <a:p>
            <a:r>
              <a:rPr lang="en-US" altLang="ja-JP" sz="1200" dirty="0" smtClean="0">
                <a:solidFill>
                  <a:srgbClr val="002060"/>
                </a:solidFill>
                <a:latin typeface="+mn-ea"/>
              </a:rPr>
              <a:t>10</a:t>
            </a:r>
            <a:r>
              <a:rPr lang="ja-JP" altLang="en-US" sz="1200" dirty="0" smtClean="0">
                <a:solidFill>
                  <a:srgbClr val="002060"/>
                </a:solidFill>
                <a:latin typeface="+mn-ea"/>
              </a:rPr>
              <a:t>：</a:t>
            </a:r>
            <a:r>
              <a:rPr lang="en-US" altLang="ja-JP" sz="1200" dirty="0" smtClean="0">
                <a:solidFill>
                  <a:srgbClr val="002060"/>
                </a:solidFill>
                <a:latin typeface="+mn-ea"/>
              </a:rPr>
              <a:t>0</a:t>
            </a:r>
            <a:r>
              <a:rPr lang="en-US" altLang="ja-JP" sz="1200" dirty="0">
                <a:solidFill>
                  <a:srgbClr val="002060"/>
                </a:solidFill>
                <a:latin typeface="+mn-ea"/>
              </a:rPr>
              <a:t>0</a:t>
            </a:r>
            <a:r>
              <a:rPr lang="ja-JP" altLang="en-US" sz="1200" dirty="0" smtClean="0">
                <a:solidFill>
                  <a:srgbClr val="002060"/>
                </a:solidFill>
                <a:latin typeface="+mn-ea"/>
              </a:rPr>
              <a:t>～</a:t>
            </a:r>
            <a:r>
              <a:rPr lang="en-US" altLang="ja-JP" sz="1200" dirty="0" smtClean="0">
                <a:solidFill>
                  <a:srgbClr val="002060"/>
                </a:solidFill>
                <a:latin typeface="+mn-ea"/>
              </a:rPr>
              <a:t>18</a:t>
            </a:r>
            <a:r>
              <a:rPr lang="ja-JP" altLang="en-US" sz="1200" dirty="0" smtClean="0">
                <a:solidFill>
                  <a:srgbClr val="002060"/>
                </a:solidFill>
                <a:latin typeface="+mn-ea"/>
              </a:rPr>
              <a:t>：</a:t>
            </a:r>
            <a:r>
              <a:rPr lang="en-US" altLang="ja-JP" sz="1200" dirty="0" smtClean="0">
                <a:solidFill>
                  <a:srgbClr val="002060"/>
                </a:solidFill>
                <a:latin typeface="+mn-ea"/>
              </a:rPr>
              <a:t>0</a:t>
            </a:r>
            <a:r>
              <a:rPr lang="en-US" altLang="ja-JP" sz="1200" dirty="0">
                <a:solidFill>
                  <a:srgbClr val="002060"/>
                </a:solidFill>
                <a:latin typeface="+mn-ea"/>
              </a:rPr>
              <a:t>0</a:t>
            </a:r>
            <a:r>
              <a:rPr lang="ja-JP" altLang="en-US" sz="1200" dirty="0" smtClean="0">
                <a:solidFill>
                  <a:srgbClr val="002060"/>
                </a:solidFill>
                <a:latin typeface="+mn-ea"/>
              </a:rPr>
              <a:t> </a:t>
            </a:r>
            <a:r>
              <a:rPr lang="ja-JP" altLang="en-US" sz="1200" dirty="0">
                <a:solidFill>
                  <a:srgbClr val="002060"/>
                </a:solidFill>
                <a:latin typeface="+mn-ea"/>
              </a:rPr>
              <a:t>（</a:t>
            </a:r>
            <a:r>
              <a:rPr lang="ja-JP" altLang="en-US" sz="1200" dirty="0" smtClean="0">
                <a:solidFill>
                  <a:srgbClr val="002060"/>
                </a:solidFill>
                <a:latin typeface="+mn-ea"/>
              </a:rPr>
              <a:t>最終日～</a:t>
            </a:r>
            <a:r>
              <a:rPr lang="en-US" altLang="ja-JP" sz="1200" dirty="0" smtClean="0">
                <a:solidFill>
                  <a:srgbClr val="002060"/>
                </a:solidFill>
                <a:latin typeface="+mn-ea"/>
              </a:rPr>
              <a:t>15</a:t>
            </a:r>
            <a:r>
              <a:rPr lang="ja-JP" altLang="en-US" sz="1200" dirty="0" smtClean="0">
                <a:solidFill>
                  <a:srgbClr val="002060"/>
                </a:solidFill>
                <a:latin typeface="+mn-ea"/>
              </a:rPr>
              <a:t>：</a:t>
            </a:r>
            <a:r>
              <a:rPr lang="en-US" altLang="ja-JP" sz="1200" dirty="0" smtClean="0">
                <a:solidFill>
                  <a:srgbClr val="002060"/>
                </a:solidFill>
                <a:latin typeface="+mn-ea"/>
              </a:rPr>
              <a:t>00</a:t>
            </a:r>
            <a:r>
              <a:rPr lang="ja-JP" altLang="en-US" sz="1200" dirty="0" smtClean="0">
                <a:solidFill>
                  <a:srgbClr val="002060"/>
                </a:solidFill>
                <a:latin typeface="+mn-ea"/>
              </a:rPr>
              <a:t>）</a:t>
            </a:r>
            <a:endParaRPr lang="en-US" altLang="ja-JP" sz="1200" dirty="0" smtClean="0">
              <a:solidFill>
                <a:srgbClr val="002060"/>
              </a:solidFill>
              <a:latin typeface="+mn-ea"/>
            </a:endParaRPr>
          </a:p>
          <a:p>
            <a:r>
              <a:rPr lang="ja-JP" altLang="en-US" sz="1200" dirty="0">
                <a:solidFill>
                  <a:srgbClr val="002060"/>
                </a:solidFill>
                <a:latin typeface="+mn-ea"/>
              </a:rPr>
              <a:t>横浜市民</a:t>
            </a:r>
            <a:r>
              <a:rPr lang="ja-JP" altLang="en-US" sz="1200" dirty="0" smtClean="0">
                <a:solidFill>
                  <a:srgbClr val="002060"/>
                </a:solidFill>
                <a:latin typeface="+mn-ea"/>
              </a:rPr>
              <a:t>ギャラリー</a:t>
            </a:r>
            <a:endParaRPr lang="zh-TW" altLang="en-US" sz="1200" dirty="0">
              <a:solidFill>
                <a:srgbClr val="002060"/>
              </a:solidFill>
              <a:latin typeface="+mn-ea"/>
            </a:endParaRPr>
          </a:p>
          <a:p>
            <a:r>
              <a:rPr lang="ja-JP" altLang="en-US" sz="1200" dirty="0" smtClean="0">
                <a:solidFill>
                  <a:srgbClr val="002060"/>
                </a:solidFill>
                <a:latin typeface="+mn-ea"/>
              </a:rPr>
              <a:t>搬入　</a:t>
            </a:r>
            <a:r>
              <a:rPr lang="en-US" altLang="ja-JP" sz="1200" dirty="0" smtClean="0">
                <a:solidFill>
                  <a:srgbClr val="002060"/>
                </a:solidFill>
                <a:latin typeface="+mn-ea"/>
              </a:rPr>
              <a:t>5</a:t>
            </a:r>
            <a:r>
              <a:rPr lang="ja-JP" altLang="en-US" sz="1200" dirty="0" smtClean="0">
                <a:solidFill>
                  <a:srgbClr val="002060"/>
                </a:solidFill>
                <a:latin typeface="+mn-ea"/>
              </a:rPr>
              <a:t>月</a:t>
            </a:r>
            <a:r>
              <a:rPr lang="en-US" altLang="ja-JP" sz="1200" dirty="0" smtClean="0">
                <a:solidFill>
                  <a:srgbClr val="002060"/>
                </a:solidFill>
                <a:latin typeface="+mn-ea"/>
              </a:rPr>
              <a:t>26</a:t>
            </a:r>
            <a:r>
              <a:rPr lang="ja-JP" altLang="en-US" sz="1200" dirty="0" smtClean="0">
                <a:solidFill>
                  <a:srgbClr val="002060"/>
                </a:solidFill>
                <a:latin typeface="+mn-ea"/>
              </a:rPr>
              <a:t>日</a:t>
            </a:r>
            <a:r>
              <a:rPr lang="en-US" altLang="zh-TW" sz="1200" dirty="0" smtClean="0">
                <a:solidFill>
                  <a:srgbClr val="002060"/>
                </a:solidFill>
                <a:latin typeface="+mn-ea"/>
              </a:rPr>
              <a:t>(</a:t>
            </a:r>
            <a:r>
              <a:rPr lang="zh-TW" altLang="en-US" sz="1200" dirty="0">
                <a:solidFill>
                  <a:srgbClr val="002060"/>
                </a:solidFill>
                <a:latin typeface="+mn-ea"/>
              </a:rPr>
              <a:t>土</a:t>
            </a:r>
            <a:r>
              <a:rPr lang="en-US" altLang="zh-TW" sz="1200" dirty="0" smtClean="0">
                <a:solidFill>
                  <a:srgbClr val="002060"/>
                </a:solidFill>
                <a:latin typeface="+mn-ea"/>
              </a:rPr>
              <a:t>)</a:t>
            </a:r>
            <a:r>
              <a:rPr lang="ja-JP" altLang="en-US" sz="1200" dirty="0">
                <a:solidFill>
                  <a:srgbClr val="002060"/>
                </a:solidFill>
                <a:latin typeface="+mn-ea"/>
              </a:rPr>
              <a:t>、</a:t>
            </a:r>
            <a:r>
              <a:rPr lang="en-US" altLang="ja-JP" sz="1200" dirty="0" smtClean="0">
                <a:solidFill>
                  <a:srgbClr val="002060"/>
                </a:solidFill>
                <a:latin typeface="+mn-ea"/>
              </a:rPr>
              <a:t>27</a:t>
            </a:r>
            <a:r>
              <a:rPr lang="ja-JP" altLang="en-US" sz="1200" dirty="0" smtClean="0">
                <a:solidFill>
                  <a:srgbClr val="002060"/>
                </a:solidFill>
                <a:latin typeface="+mn-ea"/>
              </a:rPr>
              <a:t>日</a:t>
            </a:r>
            <a:r>
              <a:rPr lang="en-US" altLang="zh-TW" sz="1200" dirty="0" smtClean="0">
                <a:solidFill>
                  <a:srgbClr val="002060"/>
                </a:solidFill>
                <a:latin typeface="+mn-ea"/>
              </a:rPr>
              <a:t>(</a:t>
            </a:r>
            <a:r>
              <a:rPr lang="zh-TW" altLang="en-US" sz="1200" dirty="0">
                <a:solidFill>
                  <a:srgbClr val="002060"/>
                </a:solidFill>
                <a:latin typeface="+mn-ea"/>
              </a:rPr>
              <a:t>日</a:t>
            </a:r>
            <a:r>
              <a:rPr lang="en-US" altLang="zh-TW" sz="1200" dirty="0" smtClean="0">
                <a:solidFill>
                  <a:srgbClr val="002060"/>
                </a:solidFill>
                <a:latin typeface="+mn-ea"/>
              </a:rPr>
              <a:t>)</a:t>
            </a:r>
            <a:r>
              <a:rPr lang="ja-JP" altLang="en-US" sz="1200" dirty="0" smtClean="0">
                <a:solidFill>
                  <a:srgbClr val="002060"/>
                </a:solidFill>
                <a:latin typeface="+mn-ea"/>
              </a:rPr>
              <a:t>　</a:t>
            </a:r>
            <a:r>
              <a:rPr lang="en-US" altLang="ja-JP" sz="1200" dirty="0" smtClean="0">
                <a:solidFill>
                  <a:srgbClr val="002060"/>
                </a:solidFill>
                <a:latin typeface="+mn-ea"/>
              </a:rPr>
              <a:t>10</a:t>
            </a:r>
            <a:r>
              <a:rPr lang="ja-JP" altLang="en-US" sz="1200" dirty="0" smtClean="0">
                <a:solidFill>
                  <a:srgbClr val="002060"/>
                </a:solidFill>
                <a:latin typeface="+mn-ea"/>
              </a:rPr>
              <a:t>：</a:t>
            </a:r>
            <a:r>
              <a:rPr lang="en-US" altLang="ja-JP" sz="1200" dirty="0" smtClean="0">
                <a:solidFill>
                  <a:srgbClr val="002060"/>
                </a:solidFill>
                <a:latin typeface="+mn-ea"/>
              </a:rPr>
              <a:t>30</a:t>
            </a:r>
            <a:r>
              <a:rPr lang="zh-TW" altLang="en-US" sz="1200" dirty="0" smtClean="0">
                <a:solidFill>
                  <a:srgbClr val="002060"/>
                </a:solidFill>
                <a:latin typeface="+mn-ea"/>
              </a:rPr>
              <a:t>～</a:t>
            </a:r>
            <a:r>
              <a:rPr lang="en-US" altLang="ja-JP" sz="1200" dirty="0" smtClean="0">
                <a:solidFill>
                  <a:srgbClr val="002060"/>
                </a:solidFill>
                <a:latin typeface="+mn-ea"/>
              </a:rPr>
              <a:t>14</a:t>
            </a:r>
            <a:r>
              <a:rPr lang="ja-JP" altLang="en-US" sz="1200" dirty="0" smtClean="0">
                <a:solidFill>
                  <a:srgbClr val="002060"/>
                </a:solidFill>
                <a:latin typeface="+mn-ea"/>
              </a:rPr>
              <a:t>：</a:t>
            </a:r>
            <a:r>
              <a:rPr lang="en-US" altLang="ja-JP" sz="1200" dirty="0" smtClean="0">
                <a:solidFill>
                  <a:srgbClr val="002060"/>
                </a:solidFill>
                <a:latin typeface="+mn-ea"/>
              </a:rPr>
              <a:t>30</a:t>
            </a:r>
            <a:endParaRPr lang="zh-TW" altLang="en-US" sz="1200" dirty="0">
              <a:solidFill>
                <a:srgbClr val="002060"/>
              </a:solidFill>
              <a:latin typeface="+mn-ea"/>
            </a:endParaRPr>
          </a:p>
          <a:p>
            <a:r>
              <a:rPr lang="ja-JP" altLang="en-US" sz="1200" dirty="0" smtClean="0">
                <a:solidFill>
                  <a:srgbClr val="002060"/>
                </a:solidFill>
                <a:latin typeface="+mn-ea"/>
              </a:rPr>
              <a:t>搬出　</a:t>
            </a:r>
            <a:r>
              <a:rPr lang="en-US" altLang="ja-JP" sz="1200" dirty="0" smtClean="0">
                <a:solidFill>
                  <a:srgbClr val="002060"/>
                </a:solidFill>
                <a:latin typeface="+mn-ea"/>
              </a:rPr>
              <a:t>6</a:t>
            </a:r>
            <a:r>
              <a:rPr lang="ja-JP" altLang="en-US" sz="1200" dirty="0" smtClean="0">
                <a:solidFill>
                  <a:srgbClr val="002060"/>
                </a:solidFill>
                <a:latin typeface="+mn-ea"/>
              </a:rPr>
              <a:t>月</a:t>
            </a:r>
            <a:r>
              <a:rPr lang="en-US" altLang="ja-JP" sz="1200" dirty="0" smtClean="0">
                <a:solidFill>
                  <a:srgbClr val="002060"/>
                </a:solidFill>
                <a:latin typeface="+mn-ea"/>
              </a:rPr>
              <a:t>4</a:t>
            </a:r>
            <a:r>
              <a:rPr lang="ja-JP" altLang="en-US" sz="1200" dirty="0" smtClean="0">
                <a:solidFill>
                  <a:srgbClr val="002060"/>
                </a:solidFill>
                <a:latin typeface="+mn-ea"/>
              </a:rPr>
              <a:t>日</a:t>
            </a:r>
            <a:r>
              <a:rPr lang="en-US" altLang="ja-JP" sz="1200" dirty="0" smtClean="0">
                <a:solidFill>
                  <a:srgbClr val="002060"/>
                </a:solidFill>
                <a:latin typeface="+mn-ea"/>
              </a:rPr>
              <a:t>(</a:t>
            </a:r>
            <a:r>
              <a:rPr lang="ja-JP" altLang="en-US" sz="1200" dirty="0" smtClean="0">
                <a:solidFill>
                  <a:srgbClr val="002060"/>
                </a:solidFill>
                <a:latin typeface="+mn-ea"/>
              </a:rPr>
              <a:t>月</a:t>
            </a:r>
            <a:r>
              <a:rPr lang="en-US" altLang="ja-JP" sz="1200" dirty="0" smtClean="0">
                <a:solidFill>
                  <a:srgbClr val="002060"/>
                </a:solidFill>
                <a:latin typeface="+mn-ea"/>
              </a:rPr>
              <a:t>)15</a:t>
            </a:r>
            <a:r>
              <a:rPr lang="ja-JP" altLang="en-US" sz="1200" dirty="0" smtClean="0">
                <a:solidFill>
                  <a:srgbClr val="002060"/>
                </a:solidFill>
                <a:latin typeface="+mn-ea"/>
              </a:rPr>
              <a:t>：</a:t>
            </a:r>
            <a:r>
              <a:rPr lang="en-US" altLang="ja-JP" sz="1200" dirty="0" smtClean="0">
                <a:solidFill>
                  <a:srgbClr val="002060"/>
                </a:solidFill>
                <a:latin typeface="+mn-ea"/>
              </a:rPr>
              <a:t>0</a:t>
            </a:r>
            <a:r>
              <a:rPr lang="en-US" altLang="ja-JP" sz="1200" dirty="0">
                <a:solidFill>
                  <a:srgbClr val="002060"/>
                </a:solidFill>
                <a:latin typeface="+mn-ea"/>
              </a:rPr>
              <a:t>0</a:t>
            </a:r>
            <a:r>
              <a:rPr lang="ja-JP" altLang="en-US" sz="1200" dirty="0" smtClean="0">
                <a:solidFill>
                  <a:srgbClr val="002060"/>
                </a:solidFill>
                <a:latin typeface="+mn-ea"/>
              </a:rPr>
              <a:t>～</a:t>
            </a:r>
            <a:r>
              <a:rPr lang="en-US" altLang="ja-JP" sz="1200" dirty="0" smtClean="0">
                <a:solidFill>
                  <a:srgbClr val="002060"/>
                </a:solidFill>
                <a:latin typeface="+mn-ea"/>
              </a:rPr>
              <a:t>17</a:t>
            </a:r>
            <a:r>
              <a:rPr lang="ja-JP" altLang="en-US" sz="1200" dirty="0" smtClean="0">
                <a:solidFill>
                  <a:srgbClr val="002060"/>
                </a:solidFill>
                <a:latin typeface="+mn-ea"/>
              </a:rPr>
              <a:t>：</a:t>
            </a:r>
            <a:r>
              <a:rPr lang="en-US" altLang="ja-JP" sz="1200" dirty="0" smtClean="0">
                <a:solidFill>
                  <a:srgbClr val="002060"/>
                </a:solidFill>
                <a:latin typeface="+mn-ea"/>
              </a:rPr>
              <a:t>00</a:t>
            </a:r>
            <a:r>
              <a:rPr lang="ja-JP" altLang="en-US" sz="1200" dirty="0">
                <a:solidFill>
                  <a:srgbClr val="002060"/>
                </a:solidFill>
                <a:latin typeface="+mn-ea"/>
              </a:rPr>
              <a:t>　　</a:t>
            </a:r>
          </a:p>
          <a:p>
            <a:r>
              <a:rPr lang="en-US" altLang="ja-JP" sz="1200" dirty="0">
                <a:solidFill>
                  <a:srgbClr val="002060"/>
                </a:solidFill>
                <a:latin typeface="+mn-ea"/>
              </a:rPr>
              <a:t>【</a:t>
            </a:r>
            <a:r>
              <a:rPr lang="ja-JP" altLang="en-US" sz="1200" dirty="0">
                <a:solidFill>
                  <a:srgbClr val="002060"/>
                </a:solidFill>
                <a:latin typeface="+mn-ea"/>
              </a:rPr>
              <a:t>事後搬出</a:t>
            </a:r>
            <a:r>
              <a:rPr lang="en-US" altLang="ja-JP" sz="1200" dirty="0">
                <a:solidFill>
                  <a:srgbClr val="002060"/>
                </a:solidFill>
                <a:latin typeface="+mn-ea"/>
              </a:rPr>
              <a:t>】</a:t>
            </a:r>
            <a:r>
              <a:rPr lang="ja-JP" altLang="en-US" sz="1200" dirty="0">
                <a:solidFill>
                  <a:srgbClr val="002060"/>
                </a:solidFill>
                <a:latin typeface="+mn-ea"/>
              </a:rPr>
              <a:t>希望者のみ</a:t>
            </a:r>
          </a:p>
          <a:p>
            <a:r>
              <a:rPr lang="ja-JP" altLang="en-US" sz="1200" dirty="0">
                <a:solidFill>
                  <a:srgbClr val="002060"/>
                </a:solidFill>
                <a:latin typeface="+mn-ea"/>
              </a:rPr>
              <a:t>　６月５日</a:t>
            </a:r>
            <a:r>
              <a:rPr lang="en-US" altLang="ja-JP" sz="1200" dirty="0">
                <a:solidFill>
                  <a:srgbClr val="002060"/>
                </a:solidFill>
                <a:latin typeface="+mn-ea"/>
              </a:rPr>
              <a:t>(</a:t>
            </a:r>
            <a:r>
              <a:rPr lang="ja-JP" altLang="en-US" sz="1200" dirty="0">
                <a:solidFill>
                  <a:srgbClr val="002060"/>
                </a:solidFill>
                <a:latin typeface="+mn-ea"/>
              </a:rPr>
              <a:t>火</a:t>
            </a:r>
            <a:r>
              <a:rPr lang="en-US" altLang="ja-JP" sz="1200" dirty="0">
                <a:solidFill>
                  <a:srgbClr val="002060"/>
                </a:solidFill>
                <a:latin typeface="+mn-ea"/>
              </a:rPr>
              <a:t>)</a:t>
            </a:r>
            <a:r>
              <a:rPr lang="ja-JP" altLang="en-US" sz="1200" dirty="0">
                <a:solidFill>
                  <a:srgbClr val="002060"/>
                </a:solidFill>
                <a:latin typeface="+mn-ea"/>
              </a:rPr>
              <a:t>　１０時～１６時</a:t>
            </a:r>
          </a:p>
          <a:p>
            <a:endParaRPr lang="en-US" altLang="ja-JP" sz="1200" dirty="0" smtClean="0">
              <a:solidFill>
                <a:srgbClr val="002060"/>
              </a:solidFill>
              <a:latin typeface="+mn-ea"/>
            </a:endParaRPr>
          </a:p>
          <a:p>
            <a:endParaRPr lang="en-US" altLang="ja-JP" sz="1200" dirty="0">
              <a:solidFill>
                <a:srgbClr val="002060"/>
              </a:solidFill>
              <a:latin typeface="+mn-ea"/>
            </a:endParaRPr>
          </a:p>
          <a:p>
            <a:endParaRPr lang="en-US" altLang="ja-JP" sz="1200" dirty="0" smtClean="0">
              <a:solidFill>
                <a:srgbClr val="002060"/>
              </a:solidFill>
              <a:latin typeface="+mn-ea"/>
            </a:endParaRPr>
          </a:p>
          <a:p>
            <a:endParaRPr lang="en-US" altLang="ja-JP" sz="1200" dirty="0">
              <a:solidFill>
                <a:srgbClr val="002060"/>
              </a:solidFill>
              <a:latin typeface="+mn-ea"/>
            </a:endParaRPr>
          </a:p>
          <a:p>
            <a:endParaRPr lang="en-US" altLang="ja-JP" sz="1200" dirty="0" smtClean="0">
              <a:solidFill>
                <a:srgbClr val="002060"/>
              </a:solidFill>
              <a:latin typeface="+mn-ea"/>
            </a:endParaRPr>
          </a:p>
          <a:p>
            <a:endParaRPr lang="en-US" altLang="ja-JP" sz="1200" dirty="0">
              <a:solidFill>
                <a:srgbClr val="002060"/>
              </a:solidFill>
              <a:latin typeface="+mn-ea"/>
            </a:endParaRPr>
          </a:p>
          <a:p>
            <a:endParaRPr lang="en-US" altLang="ja-JP" sz="1200" dirty="0" smtClean="0">
              <a:solidFill>
                <a:srgbClr val="002060"/>
              </a:solidFill>
              <a:latin typeface="+mn-ea"/>
            </a:endParaRPr>
          </a:p>
          <a:p>
            <a:endParaRPr lang="ja-JP" altLang="en-US" sz="1200" dirty="0">
              <a:solidFill>
                <a:srgbClr val="660066"/>
              </a:solidFill>
              <a:latin typeface="HGP創英角ｺﾞｼｯｸUB" panose="020B0900000000000000" pitchFamily="50" charset="-128"/>
              <a:ea typeface="HGP創英角ｺﾞｼｯｸUB" panose="020B0900000000000000" pitchFamily="50" charset="-128"/>
            </a:endParaRPr>
          </a:p>
        </p:txBody>
      </p:sp>
      <p:cxnSp>
        <p:nvCxnSpPr>
          <p:cNvPr id="15" name="直線コネクタ 14"/>
          <p:cNvCxnSpPr/>
          <p:nvPr/>
        </p:nvCxnSpPr>
        <p:spPr>
          <a:xfrm>
            <a:off x="732972" y="6138946"/>
            <a:ext cx="3699328" cy="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600913" y="5012160"/>
            <a:ext cx="3985323" cy="2251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p:cNvPicPr>
            <a:picLocks noChangeAspect="1"/>
          </p:cNvPicPr>
          <p:nvPr/>
        </p:nvPicPr>
        <p:blipFill rotWithShape="1">
          <a:blip r:embed="rId10">
            <a:extLst>
              <a:ext uri="{28A0092B-C50C-407E-A947-70E740481C1C}">
                <a14:useLocalDpi xmlns:a14="http://schemas.microsoft.com/office/drawing/2010/main" val="0"/>
              </a:ext>
            </a:extLst>
          </a:blip>
          <a:srcRect l="31065" t="-6939" r="-4016" b="28754"/>
          <a:stretch/>
        </p:blipFill>
        <p:spPr>
          <a:xfrm>
            <a:off x="5913629" y="1814813"/>
            <a:ext cx="4752975" cy="3820573"/>
          </a:xfrm>
          <a:prstGeom prst="rect">
            <a:avLst/>
          </a:prstGeom>
        </p:spPr>
      </p:pic>
      <p:pic>
        <p:nvPicPr>
          <p:cNvPr id="22" name="図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24862" y="-141830"/>
            <a:ext cx="1974296" cy="1480722"/>
          </a:xfrm>
          <a:prstGeom prst="rect">
            <a:avLst/>
          </a:prstGeom>
        </p:spPr>
      </p:pic>
    </p:spTree>
    <p:extLst>
      <p:ext uri="{BB962C8B-B14F-4D97-AF65-F5344CB8AC3E}">
        <p14:creationId xmlns:p14="http://schemas.microsoft.com/office/powerpoint/2010/main" val="3233173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094299" y="7362704"/>
            <a:ext cx="1139695" cy="321386"/>
          </a:xfrm>
          <a:prstGeom prst="rect">
            <a:avLst/>
          </a:prstGeom>
          <a:noFill/>
        </p:spPr>
        <p:txBody>
          <a:bodyPr wrap="square" lIns="104918" tIns="52459" rIns="104918" bIns="52459" rtlCol="0">
            <a:spAutoFit/>
          </a:bodyPr>
          <a:lstStyle/>
          <a:p>
            <a:r>
              <a:rPr lang="en-US" altLang="ja-JP" sz="1400" b="1" dirty="0" smtClean="0"/>
              <a:t>―</a:t>
            </a:r>
            <a:r>
              <a:rPr lang="ja-JP" altLang="en-US" sz="1400" b="1" dirty="0" smtClean="0"/>
              <a:t>　１　</a:t>
            </a:r>
            <a:r>
              <a:rPr lang="en-US" altLang="ja-JP" sz="1400" b="1" dirty="0" smtClean="0"/>
              <a:t>―</a:t>
            </a:r>
            <a:endParaRPr lang="ja-JP" altLang="en-US" sz="1400" b="1" dirty="0"/>
          </a:p>
        </p:txBody>
      </p:sp>
      <p:sp>
        <p:nvSpPr>
          <p:cNvPr id="37" name="Rectangle 2"/>
          <p:cNvSpPr>
            <a:spLocks noChangeArrowheads="1"/>
          </p:cNvSpPr>
          <p:nvPr/>
        </p:nvSpPr>
        <p:spPr bwMode="auto">
          <a:xfrm>
            <a:off x="-882009" y="-47497"/>
            <a:ext cx="882010" cy="42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918" tIns="52459" rIns="104918" bIns="52459" numCol="1" anchor="ctr" anchorCtr="0" compatLnSpc="1">
            <a:prstTxWarp prst="textNoShape">
              <a:avLst/>
            </a:prstTxWarp>
            <a:spAutoFit/>
          </a:bodyPr>
          <a:lstStyle>
            <a:lvl1pPr indent="177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04008"/>
            <a:r>
              <a:rPr kumimoji="0" lang="ja-JP" altLang="en-US" dirty="0"/>
              <a:t>１裏</a:t>
            </a:r>
            <a:endParaRPr kumimoji="0" lang="ja-JP" altLang="ja-JP" dirty="0"/>
          </a:p>
        </p:txBody>
      </p:sp>
      <p:sp>
        <p:nvSpPr>
          <p:cNvPr id="41" name="テキスト ボックス 40"/>
          <p:cNvSpPr txBox="1"/>
          <p:nvPr/>
        </p:nvSpPr>
        <p:spPr>
          <a:xfrm>
            <a:off x="7631450" y="7360002"/>
            <a:ext cx="1139695" cy="321386"/>
          </a:xfrm>
          <a:prstGeom prst="rect">
            <a:avLst/>
          </a:prstGeom>
          <a:noFill/>
        </p:spPr>
        <p:txBody>
          <a:bodyPr wrap="square" lIns="104918" tIns="52459" rIns="104918" bIns="52459" rtlCol="0">
            <a:spAutoFit/>
          </a:bodyPr>
          <a:lstStyle/>
          <a:p>
            <a:r>
              <a:rPr lang="en-US" altLang="ja-JP" sz="1400" b="1" dirty="0" smtClean="0"/>
              <a:t>―</a:t>
            </a:r>
            <a:r>
              <a:rPr lang="ja-JP" altLang="en-US" sz="1400" b="1" dirty="0" smtClean="0"/>
              <a:t>　</a:t>
            </a:r>
            <a:r>
              <a:rPr lang="en-US" altLang="ja-JP" sz="1400" b="1" dirty="0"/>
              <a:t>6</a:t>
            </a:r>
            <a:r>
              <a:rPr lang="ja-JP" altLang="en-US" sz="1400" b="1" dirty="0" smtClean="0"/>
              <a:t>　</a:t>
            </a:r>
            <a:r>
              <a:rPr lang="en-US" altLang="ja-JP" sz="1400" b="1" dirty="0" smtClean="0"/>
              <a:t>―</a:t>
            </a:r>
            <a:endParaRPr lang="ja-JP" altLang="en-US" sz="1400" b="1" dirty="0"/>
          </a:p>
        </p:txBody>
      </p:sp>
      <p:graphicFrame>
        <p:nvGraphicFramePr>
          <p:cNvPr id="11" name="表 10"/>
          <p:cNvGraphicFramePr>
            <a:graphicFrameLocks noGrp="1"/>
          </p:cNvGraphicFramePr>
          <p:nvPr>
            <p:extLst>
              <p:ext uri="{D42A27DB-BD31-4B8C-83A1-F6EECF244321}">
                <p14:modId xmlns:p14="http://schemas.microsoft.com/office/powerpoint/2010/main" val="2607650610"/>
              </p:ext>
            </p:extLst>
          </p:nvPr>
        </p:nvGraphicFramePr>
        <p:xfrm>
          <a:off x="5619622" y="3286442"/>
          <a:ext cx="4727705" cy="3480425"/>
        </p:xfrm>
        <a:graphic>
          <a:graphicData uri="http://schemas.openxmlformats.org/drawingml/2006/table">
            <a:tbl>
              <a:tblPr>
                <a:tableStyleId>{2D5ABB26-0587-4C30-8999-92F81FD0307C}</a:tableStyleId>
              </a:tblPr>
              <a:tblGrid>
                <a:gridCol w="1047878"/>
                <a:gridCol w="1702744"/>
                <a:gridCol w="833819"/>
                <a:gridCol w="1143264"/>
              </a:tblGrid>
              <a:tr h="305108">
                <a:tc gridSpan="4">
                  <a:txBody>
                    <a:bodyPr/>
                    <a:lstStyle/>
                    <a:p>
                      <a:pPr algn="ctr">
                        <a:lnSpc>
                          <a:spcPct val="150000"/>
                        </a:lnSpc>
                        <a:spcAft>
                          <a:spcPts val="0"/>
                        </a:spcAft>
                      </a:pPr>
                      <a:r>
                        <a:rPr lang="ja-JP" sz="1200" kern="100" dirty="0">
                          <a:effectLst/>
                        </a:rPr>
                        <a:t>申　　込　　</a:t>
                      </a:r>
                      <a:r>
                        <a:rPr lang="ja-JP" sz="1200" kern="100" dirty="0" smtClean="0">
                          <a:effectLst/>
                        </a:rPr>
                        <a:t>書</a:t>
                      </a:r>
                      <a:r>
                        <a:rPr lang="ja-JP" altLang="en-US" sz="1200" kern="100" dirty="0" smtClean="0">
                          <a:effectLst/>
                        </a:rPr>
                        <a:t>　</a:t>
                      </a:r>
                      <a:r>
                        <a:rPr lang="ja-JP" altLang="en-US" sz="1100" kern="100" dirty="0" smtClean="0">
                          <a:effectLst/>
                        </a:rPr>
                        <a:t>（受講講座を　　　　　　　で囲んで下さい）</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3266" marR="732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16527">
                <a:tc gridSpan="4">
                  <a:txBody>
                    <a:bodyPr/>
                    <a:lstStyle/>
                    <a:p>
                      <a:pPr marL="410210" indent="-210185" algn="l">
                        <a:lnSpc>
                          <a:spcPts val="1600"/>
                        </a:lnSpc>
                        <a:spcAft>
                          <a:spcPts val="0"/>
                        </a:spcAft>
                      </a:pPr>
                      <a:endParaRPr lang="ja-JP" altLang="ja-JP" sz="1100" kern="100" dirty="0" smtClean="0">
                        <a:effectLst/>
                        <a:latin typeface="+mn-ea"/>
                        <a:ea typeface="+mn-ea"/>
                        <a:cs typeface="Times New Roman" panose="02020603050405020304" pitchFamily="18" charset="0"/>
                      </a:endParaRPr>
                    </a:p>
                  </a:txBody>
                  <a:tcPr marL="73266" marR="732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95963">
                <a:tc>
                  <a:txBody>
                    <a:bodyPr/>
                    <a:lstStyle/>
                    <a:p>
                      <a:pPr algn="ctr">
                        <a:spcAft>
                          <a:spcPts val="0"/>
                        </a:spcAft>
                      </a:pPr>
                      <a:r>
                        <a:rPr lang="ja-JP" sz="1000" kern="100" dirty="0">
                          <a:effectLst/>
                        </a:rPr>
                        <a:t>フ　リ　ガ　ナ</a:t>
                      </a:r>
                      <a:endParaRPr lang="ja-JP" sz="1000" kern="100" dirty="0">
                        <a:effectLst/>
                        <a:latin typeface="+mn-ea"/>
                        <a:ea typeface="+mn-ea"/>
                        <a:cs typeface="Times New Roman" panose="02020603050405020304" pitchFamily="18" charset="0"/>
                      </a:endParaRPr>
                    </a:p>
                  </a:txBody>
                  <a:tcPr marL="73266" marR="732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0555" algn="just">
                        <a:spcAft>
                          <a:spcPts val="0"/>
                        </a:spcAft>
                      </a:pPr>
                      <a:r>
                        <a:rPr lang="en-US" sz="1300" kern="100" dirty="0">
                          <a:effectLst/>
                        </a:rPr>
                        <a:t> </a:t>
                      </a:r>
                      <a:endParaRPr lang="ja-JP" sz="1300" kern="100" dirty="0">
                        <a:effectLst/>
                        <a:latin typeface="+mn-ea"/>
                        <a:ea typeface="+mn-ea"/>
                        <a:cs typeface="Times New Roman" panose="02020603050405020304" pitchFamily="18" charset="0"/>
                      </a:endParaRPr>
                    </a:p>
                  </a:txBody>
                  <a:tcPr marL="73266" marR="732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100" kern="100" dirty="0">
                          <a:effectLst/>
                        </a:rPr>
                        <a:t>友 の 会</a:t>
                      </a:r>
                      <a:endParaRPr lang="ja-JP" sz="1100" kern="100" dirty="0">
                        <a:effectLst/>
                        <a:latin typeface="+mn-ea"/>
                        <a:ea typeface="+mn-ea"/>
                        <a:cs typeface="Times New Roman" panose="02020603050405020304" pitchFamily="18" charset="0"/>
                      </a:endParaRPr>
                    </a:p>
                  </a:txBody>
                  <a:tcPr marL="73266" marR="732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100" kern="100" dirty="0" smtClean="0">
                          <a:effectLst/>
                        </a:rPr>
                        <a:t>会員</a:t>
                      </a:r>
                      <a:r>
                        <a:rPr lang="ja-JP" altLang="en-US" sz="1100" kern="100" dirty="0" smtClean="0">
                          <a:effectLst/>
                        </a:rPr>
                        <a:t>　</a:t>
                      </a:r>
                      <a:r>
                        <a:rPr lang="ja-JP" sz="1100" kern="100" dirty="0" smtClean="0">
                          <a:effectLst/>
                        </a:rPr>
                        <a:t>・</a:t>
                      </a:r>
                      <a:r>
                        <a:rPr lang="ja-JP" altLang="en-US" sz="1100" kern="100" dirty="0" smtClean="0">
                          <a:effectLst/>
                        </a:rPr>
                        <a:t>　</a:t>
                      </a:r>
                      <a:r>
                        <a:rPr lang="ja-JP" sz="1100" kern="100" dirty="0" smtClean="0">
                          <a:effectLst/>
                        </a:rPr>
                        <a:t>一般</a:t>
                      </a:r>
                      <a:endParaRPr lang="ja-JP" sz="1100" kern="100" dirty="0">
                        <a:effectLst/>
                        <a:latin typeface="+mn-ea"/>
                        <a:ea typeface="+mn-ea"/>
                        <a:cs typeface="Times New Roman" panose="02020603050405020304" pitchFamily="18" charset="0"/>
                      </a:endParaRPr>
                    </a:p>
                  </a:txBody>
                  <a:tcPr marL="73266" marR="732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975">
                <a:tc>
                  <a:txBody>
                    <a:bodyPr/>
                    <a:lstStyle/>
                    <a:p>
                      <a:pPr algn="ctr">
                        <a:spcAft>
                          <a:spcPts val="0"/>
                        </a:spcAft>
                      </a:pPr>
                      <a:r>
                        <a:rPr lang="ja-JP" sz="1200" kern="100" dirty="0">
                          <a:effectLst/>
                        </a:rPr>
                        <a:t>氏　　　名</a:t>
                      </a:r>
                      <a:endParaRPr lang="ja-JP" sz="1200" kern="100" dirty="0">
                        <a:effectLst/>
                        <a:latin typeface="+mn-ea"/>
                        <a:ea typeface="+mn-ea"/>
                        <a:cs typeface="Times New Roman" panose="02020603050405020304" pitchFamily="18" charset="0"/>
                      </a:endParaRPr>
                    </a:p>
                  </a:txBody>
                  <a:tcPr marL="73266" marR="732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0555" algn="just">
                        <a:spcAft>
                          <a:spcPts val="0"/>
                        </a:spcAft>
                      </a:pPr>
                      <a:r>
                        <a:rPr lang="en-US" sz="1300" kern="100" dirty="0">
                          <a:effectLst/>
                        </a:rPr>
                        <a:t> </a:t>
                      </a:r>
                      <a:endParaRPr lang="ja-JP" sz="1300" kern="100" dirty="0">
                        <a:effectLst/>
                      </a:endParaRPr>
                    </a:p>
                    <a:p>
                      <a:pPr marL="630555" algn="just">
                        <a:spcAft>
                          <a:spcPts val="0"/>
                        </a:spcAft>
                      </a:pPr>
                      <a:r>
                        <a:rPr lang="en-US" sz="1300" kern="100" dirty="0">
                          <a:effectLst/>
                        </a:rPr>
                        <a:t> </a:t>
                      </a:r>
                      <a:endParaRPr lang="ja-JP" sz="1300" kern="100" dirty="0">
                        <a:effectLst/>
                        <a:latin typeface="+mn-ea"/>
                        <a:ea typeface="+mn-ea"/>
                        <a:cs typeface="Times New Roman" panose="02020603050405020304" pitchFamily="18" charset="0"/>
                      </a:endParaRPr>
                    </a:p>
                  </a:txBody>
                  <a:tcPr marL="73266" marR="732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100" kern="100" dirty="0">
                          <a:effectLst/>
                        </a:rPr>
                        <a:t>会員番号</a:t>
                      </a:r>
                      <a:endParaRPr lang="ja-JP" sz="1100" kern="100" dirty="0">
                        <a:effectLst/>
                        <a:latin typeface="+mn-ea"/>
                        <a:ea typeface="+mn-ea"/>
                        <a:cs typeface="Times New Roman" panose="02020603050405020304" pitchFamily="18" charset="0"/>
                      </a:endParaRPr>
                    </a:p>
                  </a:txBody>
                  <a:tcPr marL="73266" marR="732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0555" algn="just">
                        <a:spcAft>
                          <a:spcPts val="0"/>
                        </a:spcAft>
                      </a:pPr>
                      <a:r>
                        <a:rPr lang="en-US" sz="1300" kern="100" dirty="0">
                          <a:effectLst/>
                        </a:rPr>
                        <a:t> </a:t>
                      </a:r>
                      <a:endParaRPr lang="ja-JP" sz="1300" kern="100" dirty="0">
                        <a:effectLst/>
                        <a:latin typeface="+mn-ea"/>
                        <a:ea typeface="+mn-ea"/>
                        <a:cs typeface="Times New Roman" panose="02020603050405020304" pitchFamily="18" charset="0"/>
                      </a:endParaRPr>
                    </a:p>
                  </a:txBody>
                  <a:tcPr marL="73266" marR="732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816">
                <a:tc rowSpan="2">
                  <a:txBody>
                    <a:bodyPr/>
                    <a:lstStyle/>
                    <a:p>
                      <a:pPr algn="ctr">
                        <a:spcAft>
                          <a:spcPts val="0"/>
                        </a:spcAft>
                      </a:pPr>
                      <a:r>
                        <a:rPr lang="ja-JP" sz="1200" kern="100" dirty="0" smtClean="0">
                          <a:effectLst/>
                        </a:rPr>
                        <a:t>連絡先</a:t>
                      </a:r>
                      <a:endParaRPr lang="ja-JP" sz="1200" kern="100" dirty="0">
                        <a:effectLst/>
                        <a:latin typeface="+mn-ea"/>
                        <a:ea typeface="+mn-ea"/>
                        <a:cs typeface="Times New Roman" panose="02020603050405020304" pitchFamily="18" charset="0"/>
                      </a:endParaRPr>
                    </a:p>
                  </a:txBody>
                  <a:tcPr marL="73266" marR="732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a:spcAft>
                          <a:spcPts val="0"/>
                        </a:spcAft>
                      </a:pPr>
                      <a:r>
                        <a:rPr lang="ja-JP" sz="1200" kern="100" dirty="0">
                          <a:effectLst/>
                        </a:rPr>
                        <a:t>自宅　　</a:t>
                      </a:r>
                      <a:r>
                        <a:rPr lang="ja-JP" altLang="en-US" sz="1200" kern="100" dirty="0" smtClean="0">
                          <a:effectLst/>
                        </a:rPr>
                        <a:t>　　</a:t>
                      </a:r>
                      <a:r>
                        <a:rPr lang="ja-JP" sz="1200" kern="100" dirty="0">
                          <a:effectLst/>
                        </a:rPr>
                        <a:t>　　　－　　</a:t>
                      </a:r>
                      <a:r>
                        <a:rPr lang="ja-JP" altLang="en-US" sz="1200" kern="100" dirty="0" smtClean="0">
                          <a:effectLst/>
                        </a:rPr>
                        <a:t>　　</a:t>
                      </a:r>
                      <a:r>
                        <a:rPr lang="ja-JP" sz="1200" kern="100" dirty="0">
                          <a:effectLst/>
                        </a:rPr>
                        <a:t>　</a:t>
                      </a:r>
                      <a:r>
                        <a:rPr lang="ja-JP" altLang="en-US" sz="1200" kern="100" dirty="0" smtClean="0">
                          <a:effectLst/>
                        </a:rPr>
                        <a:t>　　</a:t>
                      </a:r>
                      <a:r>
                        <a:rPr lang="ja-JP" sz="1200" kern="100" dirty="0">
                          <a:effectLst/>
                        </a:rPr>
                        <a:t>　－　　　　</a:t>
                      </a:r>
                      <a:endParaRPr lang="ja-JP" sz="1200" kern="100" dirty="0">
                        <a:effectLst/>
                        <a:latin typeface="+mn-ea"/>
                        <a:ea typeface="+mn-ea"/>
                        <a:cs typeface="Times New Roman" panose="02020603050405020304" pitchFamily="18" charset="0"/>
                      </a:endParaRPr>
                    </a:p>
                  </a:txBody>
                  <a:tcPr marL="73266" marR="732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282282">
                <a:tc vMerge="1">
                  <a:txBody>
                    <a:bodyPr/>
                    <a:lstStyle/>
                    <a:p>
                      <a:endParaRPr kumimoji="1" lang="ja-JP" altLang="en-US"/>
                    </a:p>
                  </a:txBody>
                  <a:tcPr/>
                </a:tc>
                <a:tc gridSpan="3">
                  <a:txBody>
                    <a:bodyPr/>
                    <a:lstStyle/>
                    <a:p>
                      <a:pPr algn="just">
                        <a:spcAft>
                          <a:spcPts val="0"/>
                        </a:spcAft>
                      </a:pPr>
                      <a:r>
                        <a:rPr lang="ja-JP" sz="1200" kern="100" dirty="0">
                          <a:effectLst/>
                        </a:rPr>
                        <a:t>携帯　　　</a:t>
                      </a:r>
                      <a:r>
                        <a:rPr lang="ja-JP" altLang="en-US" sz="1200" kern="100" dirty="0" smtClean="0">
                          <a:effectLst/>
                        </a:rPr>
                        <a:t>　　</a:t>
                      </a:r>
                      <a:r>
                        <a:rPr lang="ja-JP" sz="1200" kern="100" dirty="0">
                          <a:effectLst/>
                        </a:rPr>
                        <a:t>　　－　　</a:t>
                      </a:r>
                      <a:r>
                        <a:rPr lang="ja-JP" altLang="en-US" sz="1200" kern="100" dirty="0" smtClean="0">
                          <a:effectLst/>
                        </a:rPr>
                        <a:t>　　</a:t>
                      </a:r>
                      <a:r>
                        <a:rPr lang="ja-JP" sz="1200" kern="100" dirty="0">
                          <a:effectLst/>
                        </a:rPr>
                        <a:t>　</a:t>
                      </a:r>
                      <a:r>
                        <a:rPr lang="ja-JP" altLang="en-US" sz="1200" kern="100" dirty="0" smtClean="0">
                          <a:effectLst/>
                        </a:rPr>
                        <a:t>　　</a:t>
                      </a:r>
                      <a:r>
                        <a:rPr lang="ja-JP" sz="1200" kern="100" dirty="0">
                          <a:effectLst/>
                        </a:rPr>
                        <a:t>　－　</a:t>
                      </a:r>
                      <a:endParaRPr lang="ja-JP" sz="1200" kern="100" dirty="0">
                        <a:effectLst/>
                        <a:latin typeface="+mn-ea"/>
                        <a:ea typeface="+mn-ea"/>
                        <a:cs typeface="Times New Roman" panose="02020603050405020304" pitchFamily="18" charset="0"/>
                      </a:endParaRPr>
                    </a:p>
                  </a:txBody>
                  <a:tcPr marL="73266" marR="732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r h="329597">
                <a:tc>
                  <a:txBody>
                    <a:bodyPr/>
                    <a:lstStyle/>
                    <a:p>
                      <a:pPr algn="ctr">
                        <a:lnSpc>
                          <a:spcPct val="150000"/>
                        </a:lnSpc>
                        <a:spcAft>
                          <a:spcPts val="0"/>
                        </a:spcAft>
                      </a:pPr>
                      <a:r>
                        <a:rPr lang="ja-JP" sz="1200" kern="100" dirty="0">
                          <a:effectLst/>
                        </a:rPr>
                        <a:t>会　　　費</a:t>
                      </a:r>
                      <a:endParaRPr lang="ja-JP" sz="1200" kern="100" dirty="0">
                        <a:effectLst/>
                        <a:latin typeface="+mn-ea"/>
                        <a:ea typeface="+mn-ea"/>
                        <a:cs typeface="Times New Roman" panose="02020603050405020304" pitchFamily="18" charset="0"/>
                      </a:endParaRPr>
                    </a:p>
                  </a:txBody>
                  <a:tcPr marL="73266" marR="732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just">
                        <a:lnSpc>
                          <a:spcPct val="150000"/>
                        </a:lnSpc>
                        <a:spcAft>
                          <a:spcPts val="0"/>
                        </a:spcAft>
                      </a:pPr>
                      <a:r>
                        <a:rPr lang="ja-JP" sz="1300" kern="100" dirty="0">
                          <a:effectLst/>
                        </a:rPr>
                        <a:t>　　　　　　　　　　　　</a:t>
                      </a:r>
                      <a:r>
                        <a:rPr lang="ja-JP" altLang="en-US" sz="1300" kern="100" dirty="0" smtClean="0">
                          <a:effectLst/>
                        </a:rPr>
                        <a:t>　　　</a:t>
                      </a:r>
                      <a:r>
                        <a:rPr lang="ja-JP" sz="1300" kern="100" dirty="0">
                          <a:effectLst/>
                        </a:rPr>
                        <a:t>　　　円</a:t>
                      </a:r>
                      <a:endParaRPr lang="ja-JP" sz="1300" kern="100" dirty="0">
                        <a:effectLst/>
                        <a:latin typeface="+mn-ea"/>
                        <a:ea typeface="+mn-ea"/>
                        <a:cs typeface="Times New Roman" panose="02020603050405020304" pitchFamily="18" charset="0"/>
                      </a:endParaRPr>
                    </a:p>
                  </a:txBody>
                  <a:tcPr marL="73266" marR="732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91030936"/>
              </p:ext>
            </p:extLst>
          </p:nvPr>
        </p:nvGraphicFramePr>
        <p:xfrm>
          <a:off x="5493860" y="6810347"/>
          <a:ext cx="4828749" cy="605442"/>
        </p:xfrm>
        <a:graphic>
          <a:graphicData uri="http://schemas.openxmlformats.org/drawingml/2006/table">
            <a:tbl>
              <a:tblPr>
                <a:tableStyleId>{2D5ABB26-0587-4C30-8999-92F81FD0307C}</a:tableStyleId>
              </a:tblPr>
              <a:tblGrid>
                <a:gridCol w="945040"/>
                <a:gridCol w="984165"/>
                <a:gridCol w="966754"/>
                <a:gridCol w="1181190"/>
                <a:gridCol w="751600"/>
              </a:tblGrid>
              <a:tr h="413827">
                <a:tc>
                  <a:txBody>
                    <a:bodyPr/>
                    <a:lstStyle/>
                    <a:p>
                      <a:pPr algn="ctr">
                        <a:spcAft>
                          <a:spcPts val="0"/>
                        </a:spcAft>
                      </a:pPr>
                      <a:r>
                        <a:rPr lang="ja-JP" altLang="en-US" sz="1000" kern="100" dirty="0" smtClean="0">
                          <a:effectLst/>
                        </a:rPr>
                        <a:t>　　　</a:t>
                      </a:r>
                      <a:r>
                        <a:rPr lang="ja-JP" sz="1000" kern="100" dirty="0" smtClean="0">
                          <a:effectLst/>
                        </a:rPr>
                        <a:t>受付</a:t>
                      </a:r>
                      <a:r>
                        <a:rPr lang="ja-JP" sz="1000" kern="100" dirty="0">
                          <a:effectLst/>
                        </a:rPr>
                        <a:t>月日</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3266" marR="73266" marT="0" marB="0"/>
                </a:tc>
                <a:tc>
                  <a:txBody>
                    <a:bodyPr/>
                    <a:lstStyle/>
                    <a:p>
                      <a:pPr marL="3175" algn="ctr">
                        <a:spcAft>
                          <a:spcPts val="0"/>
                        </a:spcAft>
                      </a:pPr>
                      <a:r>
                        <a:rPr lang="ja-JP" altLang="en-US" sz="1000" kern="100" dirty="0" smtClean="0">
                          <a:effectLst/>
                        </a:rPr>
                        <a:t>　　　</a:t>
                      </a:r>
                      <a:r>
                        <a:rPr lang="ja-JP" sz="1000" kern="100" dirty="0" smtClean="0">
                          <a:effectLst/>
                        </a:rPr>
                        <a:t>受付</a:t>
                      </a:r>
                      <a:r>
                        <a:rPr lang="ja-JP" sz="1000" kern="100" dirty="0">
                          <a:effectLst/>
                        </a:rPr>
                        <a:t>番号</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3266" marR="73266" marT="0" marB="0"/>
                </a:tc>
                <a:tc>
                  <a:txBody>
                    <a:bodyPr/>
                    <a:lstStyle/>
                    <a:p>
                      <a:pPr algn="ctr">
                        <a:spcAft>
                          <a:spcPts val="0"/>
                        </a:spcAft>
                      </a:pPr>
                      <a:r>
                        <a:rPr lang="ja-JP" sz="1000" kern="100" dirty="0">
                          <a:effectLst/>
                        </a:rPr>
                        <a:t>受付者</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3266" marR="73266" marT="0" marB="0"/>
                </a:tc>
                <a:tc>
                  <a:txBody>
                    <a:bodyPr/>
                    <a:lstStyle/>
                    <a:p>
                      <a:pPr algn="ctr">
                        <a:spcAft>
                          <a:spcPts val="0"/>
                        </a:spcAft>
                      </a:pPr>
                      <a:r>
                        <a:rPr lang="ja-JP" sz="1000" kern="100" dirty="0">
                          <a:effectLst/>
                        </a:rPr>
                        <a:t>入金明細</a:t>
                      </a:r>
                      <a:r>
                        <a:rPr lang="en-US" sz="1000" kern="100" dirty="0">
                          <a:effectLst/>
                        </a:rPr>
                        <a:t>NO</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3266" marR="73266" marT="0" marB="0"/>
                </a:tc>
                <a:tc>
                  <a:txBody>
                    <a:bodyPr/>
                    <a:lstStyle/>
                    <a:p>
                      <a:pPr marL="0" indent="0" algn="ctr">
                        <a:spcAft>
                          <a:spcPts val="0"/>
                        </a:spcAft>
                      </a:pPr>
                      <a:r>
                        <a:rPr lang="ja-JP" sz="1000" kern="100" dirty="0">
                          <a:effectLst/>
                        </a:rPr>
                        <a:t>備 考</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3266" marR="73266" marT="0" marB="0"/>
                </a:tc>
              </a:tr>
              <a:tr h="191615">
                <a:tc>
                  <a:txBody>
                    <a:bodyPr/>
                    <a:lstStyle/>
                    <a:p>
                      <a:pPr marL="630555" algn="just">
                        <a:spcAft>
                          <a:spcPts val="0"/>
                        </a:spcAft>
                      </a:pPr>
                      <a:r>
                        <a:rPr lang="en-US" sz="1200" kern="100" dirty="0">
                          <a:effectLst/>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3266" marR="73266" marT="0" marB="0" anchor="ctr"/>
                </a:tc>
                <a:tc>
                  <a:txBody>
                    <a:bodyPr/>
                    <a:lstStyle/>
                    <a:p>
                      <a:pPr marL="630555" algn="just">
                        <a:spcAft>
                          <a:spcPts val="0"/>
                        </a:spcAft>
                      </a:pPr>
                      <a:r>
                        <a:rPr lang="en-US" sz="1200" kern="100" dirty="0">
                          <a:effectLst/>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3266" marR="73266" marT="0" marB="0" anchor="ctr"/>
                </a:tc>
                <a:tc>
                  <a:txBody>
                    <a:bodyPr/>
                    <a:lstStyle/>
                    <a:p>
                      <a:pPr marL="630555" algn="just">
                        <a:spcAft>
                          <a:spcPts val="0"/>
                        </a:spcAft>
                      </a:pPr>
                      <a:r>
                        <a:rPr lang="en-US" sz="1200" kern="100" dirty="0">
                          <a:effectLst/>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3266" marR="73266" marT="0" marB="0" anchor="ctr"/>
                </a:tc>
                <a:tc>
                  <a:txBody>
                    <a:bodyPr/>
                    <a:lstStyle/>
                    <a:p>
                      <a:pPr marL="630555" algn="just">
                        <a:spcAft>
                          <a:spcPts val="0"/>
                        </a:spcAft>
                      </a:pPr>
                      <a:r>
                        <a:rPr lang="en-US" sz="1200" kern="100" dirty="0">
                          <a:effectLst/>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3266" marR="73266" marT="0" marB="0" anchor="ctr"/>
                </a:tc>
                <a:tc>
                  <a:txBody>
                    <a:bodyPr/>
                    <a:lstStyle/>
                    <a:p>
                      <a:pPr marL="630555" algn="just">
                        <a:spcAft>
                          <a:spcPts val="0"/>
                        </a:spcAft>
                      </a:pPr>
                      <a:r>
                        <a:rPr lang="en-US" sz="1200" kern="100" dirty="0">
                          <a:effectLst/>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73266" marR="73266" marT="0" marB="0" anchor="ctr"/>
                </a:tc>
              </a:tr>
            </a:tbl>
          </a:graphicData>
        </a:graphic>
      </p:graphicFrame>
      <p:grpSp>
        <p:nvGrpSpPr>
          <p:cNvPr id="13" name="グループ化 12"/>
          <p:cNvGrpSpPr/>
          <p:nvPr/>
        </p:nvGrpSpPr>
        <p:grpSpPr>
          <a:xfrm>
            <a:off x="5568204" y="3033144"/>
            <a:ext cx="4883950" cy="259831"/>
            <a:chOff x="5542804" y="3020444"/>
            <a:chExt cx="4883950" cy="259831"/>
          </a:xfrm>
        </p:grpSpPr>
        <p:cxnSp>
          <p:nvCxnSpPr>
            <p:cNvPr id="14" name="直線コネクタ 13"/>
            <p:cNvCxnSpPr/>
            <p:nvPr/>
          </p:nvCxnSpPr>
          <p:spPr>
            <a:xfrm>
              <a:off x="5542804" y="3157396"/>
              <a:ext cx="4883950" cy="10"/>
            </a:xfrm>
            <a:prstGeom prst="line">
              <a:avLst/>
            </a:prstGeom>
            <a:ln>
              <a:solidFill>
                <a:schemeClr val="tx1"/>
              </a:solidFill>
              <a:prstDash val="lgDash"/>
            </a:ln>
          </p:spPr>
          <p:style>
            <a:lnRef idx="1">
              <a:schemeClr val="accent3"/>
            </a:lnRef>
            <a:fillRef idx="0">
              <a:schemeClr val="accent3"/>
            </a:fillRef>
            <a:effectRef idx="0">
              <a:schemeClr val="accent3"/>
            </a:effectRef>
            <a:fontRef idx="minor">
              <a:schemeClr val="tx1"/>
            </a:fontRef>
          </p:style>
        </p:cxnSp>
        <p:sp>
          <p:nvSpPr>
            <p:cNvPr id="15" name="テキスト ボックス 14"/>
            <p:cNvSpPr txBox="1"/>
            <p:nvPr/>
          </p:nvSpPr>
          <p:spPr>
            <a:xfrm>
              <a:off x="7263026" y="3020444"/>
              <a:ext cx="1046002" cy="259831"/>
            </a:xfrm>
            <a:prstGeom prst="rect">
              <a:avLst/>
            </a:prstGeom>
            <a:solidFill>
              <a:schemeClr val="bg1"/>
            </a:solidFill>
            <a:ln>
              <a:noFill/>
            </a:ln>
          </p:spPr>
          <p:txBody>
            <a:bodyPr wrap="square" lIns="104918" tIns="52459" rIns="104918" bIns="52459" rtlCol="0">
              <a:spAutoFit/>
            </a:bodyPr>
            <a:lstStyle/>
            <a:p>
              <a:r>
                <a:rPr lang="ja-JP" altLang="en-US" sz="1000" dirty="0" smtClean="0"/>
                <a:t>　</a:t>
              </a:r>
              <a:r>
                <a:rPr lang="ja-JP" altLang="en-US" sz="800" dirty="0" smtClean="0"/>
                <a:t>キ</a:t>
              </a:r>
              <a:r>
                <a:rPr lang="ja-JP" altLang="en-US" sz="800" dirty="0"/>
                <a:t>　リ　ト　リ</a:t>
              </a:r>
              <a:endParaRPr lang="ja-JP" altLang="ja-JP" sz="800" dirty="0"/>
            </a:p>
          </p:txBody>
        </p:sp>
      </p:grpSp>
      <p:cxnSp>
        <p:nvCxnSpPr>
          <p:cNvPr id="21" name="直線コネクタ 20"/>
          <p:cNvCxnSpPr/>
          <p:nvPr/>
        </p:nvCxnSpPr>
        <p:spPr>
          <a:xfrm>
            <a:off x="5633475" y="7002686"/>
            <a:ext cx="4724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491133" y="6742777"/>
            <a:ext cx="0" cy="667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5628393" y="6752302"/>
            <a:ext cx="4726809" cy="660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918" tIns="52459" rIns="104918" bIns="52459" rtlCol="0" anchor="ctr"/>
          <a:lstStyle/>
          <a:p>
            <a:pPr algn="ctr"/>
            <a:endParaRPr kumimoji="1" lang="ja-JP" altLang="en-US" dirty="0">
              <a:solidFill>
                <a:schemeClr val="tx1"/>
              </a:solidFill>
            </a:endParaRPr>
          </a:p>
        </p:txBody>
      </p:sp>
      <p:cxnSp>
        <p:nvCxnSpPr>
          <p:cNvPr id="33" name="直線コネクタ 32"/>
          <p:cNvCxnSpPr/>
          <p:nvPr/>
        </p:nvCxnSpPr>
        <p:spPr>
          <a:xfrm>
            <a:off x="8450052" y="6742777"/>
            <a:ext cx="0" cy="660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5538820" y="44047"/>
            <a:ext cx="3160680" cy="290609"/>
          </a:xfrm>
          <a:prstGeom prst="rect">
            <a:avLst/>
          </a:prstGeom>
          <a:noFill/>
        </p:spPr>
        <p:txBody>
          <a:bodyPr wrap="square" lIns="104918" tIns="52459" rIns="104918" bIns="52459" rtlCol="0">
            <a:spAutoFit/>
          </a:bodyPr>
          <a:lstStyle/>
          <a:p>
            <a:r>
              <a:rPr lang="en-US" altLang="ja-JP" sz="1200" b="1" dirty="0" smtClean="0"/>
              <a:t>※</a:t>
            </a:r>
            <a:r>
              <a:rPr lang="ja-JP" altLang="en-US" sz="1200" b="1" dirty="0" smtClean="0"/>
              <a:t>　太枠内をもれなく記入してください</a:t>
            </a:r>
            <a:endParaRPr lang="ja-JP" altLang="ja-JP" sz="1200" b="1" dirty="0"/>
          </a:p>
        </p:txBody>
      </p:sp>
      <p:cxnSp>
        <p:nvCxnSpPr>
          <p:cNvPr id="43" name="直線コネクタ 42"/>
          <p:cNvCxnSpPr/>
          <p:nvPr/>
        </p:nvCxnSpPr>
        <p:spPr>
          <a:xfrm flipH="1">
            <a:off x="5638793" y="3278291"/>
            <a:ext cx="4729738"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H="1">
            <a:off x="5628175" y="6772245"/>
            <a:ext cx="4739478" cy="2679"/>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10354678" y="3262416"/>
            <a:ext cx="8588" cy="3493617"/>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5628175" y="3262416"/>
            <a:ext cx="10401" cy="348036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0" name="Rectangle 2"/>
          <p:cNvSpPr>
            <a:spLocks noChangeArrowheads="1"/>
          </p:cNvSpPr>
          <p:nvPr/>
        </p:nvSpPr>
        <p:spPr bwMode="auto">
          <a:xfrm>
            <a:off x="681979" y="3883487"/>
            <a:ext cx="161490" cy="3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8689" tIns="39344" rIns="78689" bIns="39344" numCol="1" anchor="ctr" anchorCtr="0" compatLnSpc="1">
            <a:prstTxWarp prst="textNoShape">
              <a:avLst/>
            </a:prstTxWarp>
            <a:spAutoFit/>
          </a:bodyPr>
          <a:lstStyle/>
          <a:p>
            <a:endParaRPr lang="ja-JP" altLang="en-US" sz="1500" dirty="0"/>
          </a:p>
        </p:txBody>
      </p:sp>
      <p:sp>
        <p:nvSpPr>
          <p:cNvPr id="52" name="Rectangle 4"/>
          <p:cNvSpPr>
            <a:spLocks noChangeArrowheads="1"/>
          </p:cNvSpPr>
          <p:nvPr/>
        </p:nvSpPr>
        <p:spPr bwMode="auto">
          <a:xfrm>
            <a:off x="681979" y="4076091"/>
            <a:ext cx="161490" cy="3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8689" tIns="39344" rIns="78689" bIns="39344" numCol="1" anchor="ctr" anchorCtr="0" compatLnSpc="1">
            <a:prstTxWarp prst="textNoShape">
              <a:avLst/>
            </a:prstTxWarp>
            <a:spAutoFit/>
          </a:bodyPr>
          <a:lstStyle/>
          <a:p>
            <a:endParaRPr lang="ja-JP" altLang="en-US" sz="1500" dirty="0"/>
          </a:p>
        </p:txBody>
      </p:sp>
      <p:sp>
        <p:nvSpPr>
          <p:cNvPr id="55" name="テキスト ボックス 12"/>
          <p:cNvSpPr txBox="1">
            <a:spLocks noChangeArrowheads="1"/>
          </p:cNvSpPr>
          <p:nvPr/>
        </p:nvSpPr>
        <p:spPr bwMode="auto">
          <a:xfrm>
            <a:off x="411163" y="4757084"/>
            <a:ext cx="4149725" cy="2046538"/>
          </a:xfrm>
          <a:prstGeom prst="rect">
            <a:avLst/>
          </a:prstGeom>
          <a:noFill/>
          <a:ln w="6350">
            <a:noFill/>
            <a:miter lim="800000"/>
            <a:headEnd/>
            <a:tailEnd/>
          </a:ln>
        </p:spPr>
        <p:txBody>
          <a:bodyPr vert="horz" wrap="square" lIns="78689" tIns="39344" rIns="78689" bIns="39344" numCol="1" anchor="t" anchorCtr="0" compatLnSpc="1">
            <a:prstTxWarp prst="textNoShape">
              <a:avLst/>
            </a:prstTxWarp>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0219" defTabSz="786887"/>
            <a:r>
              <a:rPr kumimoji="0" lang="ja-JP" altLang="ja-JP" sz="1200" b="1" dirty="0">
                <a:latin typeface="+mj-ea"/>
                <a:ea typeface="+mj-ea"/>
                <a:cs typeface="Times New Roman" panose="02020603050405020304" pitchFamily="18" charset="0"/>
              </a:rPr>
              <a:t> 　 　</a:t>
            </a:r>
            <a:r>
              <a:rPr kumimoji="0" lang="ja-JP" altLang="en-US" sz="1200" b="1" dirty="0">
                <a:latin typeface="+mj-ea"/>
                <a:ea typeface="+mj-ea"/>
                <a:cs typeface="Times New Roman" panose="02020603050405020304" pitchFamily="18" charset="0"/>
              </a:rPr>
              <a:t>    　　</a:t>
            </a:r>
            <a:r>
              <a:rPr kumimoji="0" lang="ja-JP" altLang="en-US" sz="1200" b="1" dirty="0" smtClean="0">
                <a:latin typeface="+mj-ea"/>
                <a:ea typeface="+mj-ea"/>
                <a:cs typeface="Times New Roman" panose="02020603050405020304" pitchFamily="18" charset="0"/>
              </a:rPr>
              <a:t>　　　　　　　</a:t>
            </a:r>
            <a:r>
              <a:rPr kumimoji="0" lang="ja-JP" altLang="en-US" sz="1200" b="1" dirty="0">
                <a:latin typeface="+mj-ea"/>
                <a:ea typeface="+mj-ea"/>
                <a:cs typeface="Times New Roman" panose="02020603050405020304" pitchFamily="18" charset="0"/>
              </a:rPr>
              <a:t>　</a:t>
            </a:r>
            <a:r>
              <a:rPr kumimoji="0" lang="en-US" altLang="ja-JP" sz="1200" dirty="0" smtClean="0">
                <a:latin typeface="+mj-ea"/>
                <a:ea typeface="+mj-ea"/>
                <a:cs typeface="Times New Roman" panose="02020603050405020304" pitchFamily="18" charset="0"/>
              </a:rPr>
              <a:t>― </a:t>
            </a:r>
            <a:r>
              <a:rPr kumimoji="0" lang="ja-JP" altLang="en-US" sz="1200" dirty="0">
                <a:latin typeface="+mj-ea"/>
                <a:ea typeface="+mj-ea"/>
                <a:cs typeface="Times New Roman" panose="02020603050405020304" pitchFamily="18" charset="0"/>
              </a:rPr>
              <a:t>目  次 </a:t>
            </a:r>
            <a:r>
              <a:rPr kumimoji="0" lang="en-US" altLang="ja-JP" sz="1200" dirty="0" smtClean="0">
                <a:latin typeface="+mj-ea"/>
                <a:ea typeface="+mj-ea"/>
                <a:cs typeface="Times New Roman" panose="02020603050405020304" pitchFamily="18" charset="0"/>
              </a:rPr>
              <a:t>―</a:t>
            </a:r>
            <a:r>
              <a:rPr kumimoji="0" lang="ja-JP" altLang="en-US" sz="1200" dirty="0">
                <a:latin typeface="+mj-ea"/>
                <a:ea typeface="+mj-ea"/>
                <a:cs typeface="Times New Roman" panose="02020603050405020304" pitchFamily="18" charset="0"/>
              </a:rPr>
              <a:t>　　　　 </a:t>
            </a:r>
            <a:endParaRPr kumimoji="0" lang="ja-JP" altLang="en-US" sz="1200" dirty="0">
              <a:latin typeface="+mj-ea"/>
              <a:ea typeface="+mj-ea"/>
            </a:endParaRPr>
          </a:p>
          <a:p>
            <a:pPr marL="266700" indent="0" defTabSz="619125">
              <a:lnSpc>
                <a:spcPts val="2000"/>
              </a:lnSpc>
              <a:tabLst>
                <a:tab pos="715963" algn="l"/>
                <a:tab pos="3048000" algn="l"/>
                <a:tab pos="3413125" algn="l"/>
              </a:tabLst>
            </a:pPr>
            <a:r>
              <a:rPr kumimoji="0" lang="ja-JP" altLang="en-US" sz="1100" dirty="0" smtClean="0">
                <a:latin typeface="+mj-ea"/>
                <a:ea typeface="+mj-ea"/>
                <a:cs typeface="Times New Roman" panose="02020603050405020304" pitchFamily="18" charset="0"/>
              </a:rPr>
              <a:t>　　　　（１）油彩技法・グラスを描こう　　・・・・・・・・・・</a:t>
            </a:r>
            <a:r>
              <a:rPr kumimoji="0" lang="ja-JP" altLang="en-US" sz="1400" dirty="0" smtClean="0">
                <a:latin typeface="+mj-ea"/>
                <a:ea typeface="+mj-ea"/>
                <a:cs typeface="Times New Roman" panose="02020603050405020304" pitchFamily="18" charset="0"/>
              </a:rPr>
              <a:t>　</a:t>
            </a:r>
            <a:r>
              <a:rPr kumimoji="0" lang="ja-JP" altLang="en-US" sz="800" dirty="0" smtClean="0">
                <a:latin typeface="+mj-ea"/>
                <a:ea typeface="+mj-ea"/>
                <a:cs typeface="Times New Roman" panose="02020603050405020304" pitchFamily="18" charset="0"/>
              </a:rPr>
              <a:t>　</a:t>
            </a:r>
            <a:r>
              <a:rPr kumimoji="0" lang="ja-JP" altLang="en-US" sz="1100" dirty="0" smtClean="0">
                <a:latin typeface="+mj-ea"/>
                <a:ea typeface="+mj-ea"/>
                <a:cs typeface="Times New Roman" panose="02020603050405020304" pitchFamily="18" charset="0"/>
              </a:rPr>
              <a:t>２</a:t>
            </a:r>
            <a:endParaRPr kumimoji="0" lang="ja-JP" altLang="en-US" sz="1100" dirty="0" smtClean="0">
              <a:latin typeface="+mj-ea"/>
              <a:ea typeface="+mj-ea"/>
            </a:endParaRPr>
          </a:p>
          <a:p>
            <a:pPr marL="266700" indent="0" defTabSz="619125">
              <a:lnSpc>
                <a:spcPts val="2000"/>
              </a:lnSpc>
              <a:tabLst>
                <a:tab pos="715963" algn="l"/>
                <a:tab pos="3048000" algn="l"/>
                <a:tab pos="3413125" algn="l"/>
              </a:tabLst>
            </a:pPr>
            <a:r>
              <a:rPr kumimoji="0" lang="ja-JP" altLang="en-US" sz="1100" dirty="0" smtClean="0">
                <a:latin typeface="+mj-ea"/>
                <a:ea typeface="+mj-ea"/>
                <a:cs typeface="Times New Roman" panose="02020603050405020304" pitchFamily="18" charset="0"/>
              </a:rPr>
              <a:t>　　　　（２）</a:t>
            </a:r>
            <a:r>
              <a:rPr kumimoji="0" lang="ja-JP" altLang="en-US" sz="1100" dirty="0" smtClean="0">
                <a:latin typeface="+mj-ea"/>
                <a:ea typeface="+mj-ea"/>
                <a:cs typeface="Times New Roman" panose="02020603050405020304" pitchFamily="18" charset="0"/>
              </a:rPr>
              <a:t>作品研究会</a:t>
            </a:r>
            <a:r>
              <a:rPr kumimoji="0" lang="ja-JP" altLang="en-US" sz="1100" dirty="0" smtClean="0">
                <a:latin typeface="+mj-ea"/>
                <a:ea typeface="+mj-ea"/>
                <a:cs typeface="Times New Roman" panose="02020603050405020304" pitchFamily="18" charset="0"/>
              </a:rPr>
              <a:t>　　・・・・・・・・・・・・・・・・・・・・・</a:t>
            </a:r>
            <a:r>
              <a:rPr kumimoji="0" lang="ja-JP" altLang="en-US" sz="1050" dirty="0" smtClean="0">
                <a:latin typeface="+mj-ea"/>
                <a:ea typeface="+mj-ea"/>
                <a:cs typeface="Times New Roman" panose="02020603050405020304" pitchFamily="18" charset="0"/>
              </a:rPr>
              <a:t>　　</a:t>
            </a:r>
            <a:r>
              <a:rPr kumimoji="0" lang="ja-JP" altLang="en-US" sz="1100" dirty="0" smtClean="0">
                <a:latin typeface="+mj-ea"/>
                <a:ea typeface="+mj-ea"/>
                <a:cs typeface="Times New Roman" panose="02020603050405020304" pitchFamily="18" charset="0"/>
              </a:rPr>
              <a:t>２</a:t>
            </a:r>
            <a:endParaRPr kumimoji="0" lang="ja-JP" altLang="en-US" sz="1100" dirty="0" smtClean="0">
              <a:latin typeface="+mj-ea"/>
              <a:ea typeface="+mj-ea"/>
            </a:endParaRPr>
          </a:p>
          <a:p>
            <a:pPr marL="266700" indent="0" defTabSz="619125">
              <a:lnSpc>
                <a:spcPts val="2000"/>
              </a:lnSpc>
              <a:tabLst>
                <a:tab pos="715963" algn="l"/>
                <a:tab pos="3048000" algn="l"/>
                <a:tab pos="3413125" algn="l"/>
              </a:tabLst>
            </a:pPr>
            <a:r>
              <a:rPr kumimoji="0" lang="ja-JP" altLang="en-US" sz="1100" dirty="0" smtClean="0">
                <a:latin typeface="+mj-ea"/>
                <a:ea typeface="+mj-ea"/>
                <a:cs typeface="Times New Roman" panose="02020603050405020304" pitchFamily="18" charset="0"/>
              </a:rPr>
              <a:t>　　　　（３）透明水彩人物画　　・・・・・・・・・・・・・・・・・　</a:t>
            </a:r>
            <a:r>
              <a:rPr kumimoji="0" lang="ja-JP" altLang="en-US" sz="1000" dirty="0" smtClean="0">
                <a:latin typeface="+mj-ea"/>
                <a:ea typeface="+mj-ea"/>
                <a:cs typeface="Times New Roman" panose="02020603050405020304" pitchFamily="18" charset="0"/>
              </a:rPr>
              <a:t>　</a:t>
            </a:r>
            <a:r>
              <a:rPr kumimoji="0" lang="ja-JP" altLang="en-US" sz="1100" dirty="0" smtClean="0">
                <a:latin typeface="+mj-ea"/>
                <a:ea typeface="+mj-ea"/>
                <a:cs typeface="Times New Roman" panose="02020603050405020304" pitchFamily="18" charset="0"/>
              </a:rPr>
              <a:t>３</a:t>
            </a:r>
            <a:endParaRPr kumimoji="0" lang="ja-JP" altLang="en-US" sz="1100" dirty="0" smtClean="0">
              <a:latin typeface="+mj-ea"/>
              <a:ea typeface="+mj-ea"/>
            </a:endParaRPr>
          </a:p>
          <a:p>
            <a:pPr marL="266700" indent="0" defTabSz="619125">
              <a:lnSpc>
                <a:spcPts val="2000"/>
              </a:lnSpc>
              <a:tabLst>
                <a:tab pos="715963" algn="l"/>
                <a:tab pos="3048000" algn="l"/>
                <a:tab pos="3413125" algn="l"/>
              </a:tabLst>
            </a:pPr>
            <a:r>
              <a:rPr kumimoji="0" lang="ja-JP" altLang="en-US" sz="1100" dirty="0" smtClean="0">
                <a:latin typeface="+mj-ea"/>
                <a:cs typeface="Times New Roman" panose="02020603050405020304" pitchFamily="18" charset="0"/>
              </a:rPr>
              <a:t>　　　　（４）早春近郊</a:t>
            </a:r>
            <a:r>
              <a:rPr kumimoji="0" lang="ja-JP" altLang="en-US" sz="1100" dirty="0">
                <a:latin typeface="+mj-ea"/>
                <a:cs typeface="Times New Roman" panose="02020603050405020304" pitchFamily="18" charset="0"/>
              </a:rPr>
              <a:t>スケッチ</a:t>
            </a:r>
            <a:r>
              <a:rPr kumimoji="0" lang="ja-JP" altLang="en-US" sz="1100" dirty="0" smtClean="0">
                <a:latin typeface="+mj-ea"/>
                <a:cs typeface="Times New Roman" panose="02020603050405020304" pitchFamily="18" charset="0"/>
              </a:rPr>
              <a:t>・ニコライ堂</a:t>
            </a:r>
            <a:r>
              <a:rPr kumimoji="0" lang="ja-JP" altLang="en-US" sz="1100" dirty="0">
                <a:latin typeface="+mj-ea"/>
                <a:cs typeface="Times New Roman" panose="02020603050405020304" pitchFamily="18" charset="0"/>
              </a:rPr>
              <a:t>を</a:t>
            </a:r>
            <a:r>
              <a:rPr kumimoji="0" lang="ja-JP" altLang="en-US" sz="1100" dirty="0" smtClean="0">
                <a:latin typeface="+mj-ea"/>
                <a:cs typeface="Times New Roman" panose="02020603050405020304" pitchFamily="18" charset="0"/>
              </a:rPr>
              <a:t>描く　</a:t>
            </a:r>
            <a:r>
              <a:rPr kumimoji="0" lang="ja-JP" altLang="en-US" sz="1100" dirty="0" smtClean="0">
                <a:latin typeface="+mj-ea"/>
                <a:ea typeface="+mj-ea"/>
                <a:cs typeface="Times New Roman" panose="02020603050405020304" pitchFamily="18" charset="0"/>
              </a:rPr>
              <a:t>・・・　</a:t>
            </a:r>
            <a:r>
              <a:rPr kumimoji="0" lang="ja-JP" altLang="en-US" sz="800" dirty="0" smtClean="0">
                <a:latin typeface="+mj-ea"/>
                <a:ea typeface="+mj-ea"/>
                <a:cs typeface="Times New Roman" panose="02020603050405020304" pitchFamily="18" charset="0"/>
              </a:rPr>
              <a:t>　</a:t>
            </a:r>
            <a:r>
              <a:rPr kumimoji="0" lang="ja-JP" altLang="en-US" sz="1100" dirty="0" smtClean="0">
                <a:latin typeface="+mj-ea"/>
                <a:ea typeface="+mj-ea"/>
                <a:cs typeface="Times New Roman" panose="02020603050405020304" pitchFamily="18" charset="0"/>
              </a:rPr>
              <a:t>４</a:t>
            </a:r>
            <a:endParaRPr kumimoji="0" lang="en-US" altLang="ja-JP" sz="1100" dirty="0" smtClean="0">
              <a:latin typeface="+mj-ea"/>
              <a:ea typeface="+mj-ea"/>
              <a:cs typeface="Times New Roman" panose="02020603050405020304" pitchFamily="18" charset="0"/>
            </a:endParaRPr>
          </a:p>
          <a:p>
            <a:pPr marL="266700" indent="0" defTabSz="619125">
              <a:lnSpc>
                <a:spcPts val="2000"/>
              </a:lnSpc>
              <a:tabLst>
                <a:tab pos="715963" algn="l"/>
                <a:tab pos="3048000" algn="l"/>
                <a:tab pos="3413125" algn="l"/>
              </a:tabLst>
            </a:pPr>
            <a:r>
              <a:rPr kumimoji="0" lang="ja-JP" altLang="en-US" sz="1100" dirty="0" smtClean="0">
                <a:latin typeface="+mj-ea"/>
                <a:ea typeface="+mj-ea"/>
                <a:cs typeface="Times New Roman" panose="02020603050405020304" pitchFamily="18" charset="0"/>
              </a:rPr>
              <a:t>　　　　（５）</a:t>
            </a:r>
            <a:r>
              <a:rPr kumimoji="0" lang="ja-JP" altLang="en-US" sz="1100" dirty="0" smtClean="0">
                <a:latin typeface="+mj-ea"/>
                <a:cs typeface="Times New Roman" panose="02020603050405020304" pitchFamily="18" charset="0"/>
              </a:rPr>
              <a:t>デッサン</a:t>
            </a:r>
            <a:r>
              <a:rPr kumimoji="0" lang="ja-JP" altLang="en-US" sz="1100" dirty="0">
                <a:latin typeface="+mj-ea"/>
                <a:cs typeface="Times New Roman" panose="02020603050405020304" pitchFamily="18" charset="0"/>
              </a:rPr>
              <a:t>・</a:t>
            </a:r>
            <a:r>
              <a:rPr kumimoji="0" lang="ja-JP" altLang="en-US" sz="1100" dirty="0" smtClean="0">
                <a:latin typeface="+mj-ea"/>
                <a:cs typeface="Times New Roman" panose="02020603050405020304" pitchFamily="18" charset="0"/>
              </a:rPr>
              <a:t>量感</a:t>
            </a:r>
            <a:r>
              <a:rPr kumimoji="0" lang="ja-JP" altLang="en-US" sz="1100" dirty="0">
                <a:latin typeface="+mj-ea"/>
                <a:cs typeface="Times New Roman" panose="02020603050405020304" pitchFamily="18" charset="0"/>
              </a:rPr>
              <a:t>をつかむ</a:t>
            </a:r>
            <a:r>
              <a:rPr kumimoji="0" lang="ja-JP" altLang="en-US" sz="1100" dirty="0" smtClean="0">
                <a:latin typeface="+mj-ea"/>
                <a:cs typeface="Times New Roman" panose="02020603050405020304" pitchFamily="18" charset="0"/>
              </a:rPr>
              <a:t>テクニック　・・・・</a:t>
            </a:r>
            <a:r>
              <a:rPr kumimoji="0" lang="ja-JP" altLang="en-US" sz="1200" dirty="0" smtClean="0">
                <a:latin typeface="+mj-ea"/>
                <a:cs typeface="Times New Roman" panose="02020603050405020304" pitchFamily="18" charset="0"/>
              </a:rPr>
              <a:t>　　</a:t>
            </a:r>
            <a:r>
              <a:rPr kumimoji="0" lang="ja-JP" altLang="en-US" sz="1100" dirty="0" smtClean="0">
                <a:latin typeface="+mj-ea"/>
                <a:cs typeface="Times New Roman" panose="02020603050405020304" pitchFamily="18" charset="0"/>
              </a:rPr>
              <a:t>４</a:t>
            </a:r>
            <a:endParaRPr kumimoji="0" lang="en-US" altLang="ja-JP" sz="1100" dirty="0" smtClean="0">
              <a:latin typeface="+mj-ea"/>
              <a:cs typeface="Times New Roman" panose="02020603050405020304" pitchFamily="18" charset="0"/>
            </a:endParaRPr>
          </a:p>
          <a:p>
            <a:pPr marL="266700" indent="0" defTabSz="619125">
              <a:lnSpc>
                <a:spcPts val="2000"/>
              </a:lnSpc>
              <a:tabLst>
                <a:tab pos="715963" algn="l"/>
                <a:tab pos="3048000" algn="l"/>
                <a:tab pos="3413125" algn="l"/>
              </a:tabLst>
            </a:pPr>
            <a:r>
              <a:rPr kumimoji="0" lang="ja-JP" altLang="en-US" sz="1100" dirty="0">
                <a:latin typeface="+mj-ea"/>
                <a:ea typeface="+mj-ea"/>
                <a:cs typeface="Times New Roman" panose="02020603050405020304" pitchFamily="18" charset="0"/>
              </a:rPr>
              <a:t>　</a:t>
            </a:r>
            <a:r>
              <a:rPr kumimoji="0" lang="ja-JP" altLang="en-US" sz="1100" dirty="0" smtClean="0">
                <a:latin typeface="+mj-ea"/>
                <a:ea typeface="+mj-ea"/>
                <a:cs typeface="Times New Roman" panose="02020603050405020304" pitchFamily="18" charset="0"/>
              </a:rPr>
              <a:t>　　　（</a:t>
            </a:r>
            <a:r>
              <a:rPr kumimoji="0" lang="ja-JP" altLang="en-US" sz="1100" dirty="0">
                <a:latin typeface="+mj-ea"/>
                <a:ea typeface="+mj-ea"/>
                <a:cs typeface="Times New Roman" panose="02020603050405020304" pitchFamily="18" charset="0"/>
              </a:rPr>
              <a:t>６）水彩で描くチロル風衣装の</a:t>
            </a:r>
            <a:r>
              <a:rPr kumimoji="0" lang="ja-JP" altLang="en-US" sz="1100" dirty="0" smtClean="0">
                <a:latin typeface="+mj-ea"/>
                <a:ea typeface="+mj-ea"/>
                <a:cs typeface="Times New Roman" panose="02020603050405020304" pitchFamily="18" charset="0"/>
              </a:rPr>
              <a:t>モデル　・・・</a:t>
            </a:r>
            <a:r>
              <a:rPr kumimoji="0" lang="ja-JP" altLang="en-US" sz="1400" dirty="0" smtClean="0">
                <a:latin typeface="+mj-ea"/>
                <a:ea typeface="+mj-ea"/>
                <a:cs typeface="Times New Roman" panose="02020603050405020304" pitchFamily="18" charset="0"/>
              </a:rPr>
              <a:t>　　</a:t>
            </a:r>
            <a:r>
              <a:rPr kumimoji="0" lang="ja-JP" altLang="en-US" sz="1100" dirty="0" smtClean="0">
                <a:latin typeface="+mj-ea"/>
                <a:ea typeface="+mj-ea"/>
                <a:cs typeface="Times New Roman" panose="02020603050405020304" pitchFamily="18" charset="0"/>
              </a:rPr>
              <a:t>５</a:t>
            </a:r>
            <a:endParaRPr kumimoji="0" lang="en-US" altLang="ja-JP" sz="1100" dirty="0" smtClean="0">
              <a:latin typeface="+mj-ea"/>
              <a:ea typeface="+mj-ea"/>
              <a:cs typeface="Times New Roman" panose="02020603050405020304" pitchFamily="18" charset="0"/>
            </a:endParaRPr>
          </a:p>
          <a:p>
            <a:pPr marL="266700" indent="0" defTabSz="619125">
              <a:lnSpc>
                <a:spcPts val="2000"/>
              </a:lnSpc>
              <a:tabLst>
                <a:tab pos="715963" algn="l"/>
                <a:tab pos="3048000" algn="l"/>
                <a:tab pos="3413125" algn="l"/>
              </a:tabLst>
            </a:pPr>
            <a:r>
              <a:rPr kumimoji="0" lang="ja-JP" altLang="en-US" sz="1100" dirty="0">
                <a:latin typeface="+mj-ea"/>
                <a:ea typeface="+mj-ea"/>
                <a:cs typeface="Times New Roman" panose="02020603050405020304" pitchFamily="18" charset="0"/>
              </a:rPr>
              <a:t>　</a:t>
            </a:r>
            <a:r>
              <a:rPr kumimoji="0" lang="ja-JP" altLang="en-US" sz="1100" dirty="0" smtClean="0">
                <a:latin typeface="+mj-ea"/>
                <a:ea typeface="+mj-ea"/>
                <a:cs typeface="Times New Roman" panose="02020603050405020304" pitchFamily="18" charset="0"/>
              </a:rPr>
              <a:t>　　　申込書・領収書　　・・・・・・・・・・・・・・・・・・・・・　　６</a:t>
            </a:r>
            <a:endParaRPr kumimoji="0" lang="en-US" altLang="ja-JP" sz="1100" dirty="0" smtClean="0">
              <a:latin typeface="+mj-ea"/>
              <a:ea typeface="+mj-ea"/>
              <a:cs typeface="Times New Roman" panose="02020603050405020304" pitchFamily="18" charset="0"/>
            </a:endParaRPr>
          </a:p>
          <a:p>
            <a:pPr marL="266700" indent="0" defTabSz="619125">
              <a:lnSpc>
                <a:spcPts val="2000"/>
              </a:lnSpc>
              <a:tabLst>
                <a:tab pos="715963" algn="l"/>
                <a:tab pos="3048000" algn="l"/>
                <a:tab pos="3413125" algn="l"/>
              </a:tabLst>
            </a:pPr>
            <a:r>
              <a:rPr lang="ja-JP" altLang="en-US" sz="1100" kern="100" dirty="0" smtClean="0">
                <a:latin typeface="+mj-ea"/>
                <a:ea typeface="+mj-ea"/>
                <a:cs typeface="Times New Roman" panose="02020603050405020304" pitchFamily="18" charset="0"/>
              </a:rPr>
              <a:t>　　　　</a:t>
            </a:r>
            <a:r>
              <a:rPr lang="ja-JP" altLang="ja-JP" sz="1100" kern="100" dirty="0" smtClean="0">
                <a:latin typeface="+mj-ea"/>
                <a:ea typeface="+mj-ea"/>
                <a:cs typeface="Times New Roman" panose="02020603050405020304" pitchFamily="18" charset="0"/>
              </a:rPr>
              <a:t>特別講座の申込方法</a:t>
            </a:r>
            <a:r>
              <a:rPr lang="ja-JP" altLang="en-US" sz="1100" kern="100" dirty="0" smtClean="0">
                <a:latin typeface="+mj-ea"/>
                <a:ea typeface="+mj-ea"/>
                <a:cs typeface="Times New Roman" panose="02020603050405020304" pitchFamily="18" charset="0"/>
              </a:rPr>
              <a:t>　　・・・・・・・・・・・・・・・・　　７</a:t>
            </a:r>
            <a:endParaRPr kumimoji="0" lang="ja-JP" altLang="en-US" sz="1100" dirty="0">
              <a:latin typeface="+mj-ea"/>
              <a:ea typeface="+mj-ea"/>
            </a:endParaRPr>
          </a:p>
        </p:txBody>
      </p:sp>
      <p:sp>
        <p:nvSpPr>
          <p:cNvPr id="56" name="正方形/長方形 55"/>
          <p:cNvSpPr/>
          <p:nvPr/>
        </p:nvSpPr>
        <p:spPr>
          <a:xfrm>
            <a:off x="724624" y="4656070"/>
            <a:ext cx="3686206" cy="2487680"/>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57" name="テキスト ボックス 56"/>
          <p:cNvSpPr txBox="1"/>
          <p:nvPr/>
        </p:nvSpPr>
        <p:spPr>
          <a:xfrm>
            <a:off x="411163" y="383702"/>
            <a:ext cx="970763" cy="321386"/>
          </a:xfrm>
          <a:prstGeom prst="rect">
            <a:avLst/>
          </a:prstGeom>
          <a:noFill/>
        </p:spPr>
        <p:txBody>
          <a:bodyPr wrap="square" lIns="104918" tIns="52459" rIns="104918" bIns="52459" rtlCol="0">
            <a:spAutoFit/>
          </a:bodyPr>
          <a:lstStyle/>
          <a:p>
            <a:pPr lvl="0"/>
            <a:r>
              <a:rPr lang="ja-JP" altLang="en-US" sz="1400" b="1" dirty="0" smtClean="0">
                <a:latin typeface="+mj-ea"/>
                <a:ea typeface="+mj-ea"/>
              </a:rPr>
              <a:t>ご挨拶</a:t>
            </a:r>
            <a:endParaRPr lang="ja-JP" altLang="ja-JP" sz="1400" dirty="0"/>
          </a:p>
        </p:txBody>
      </p:sp>
      <p:sp>
        <p:nvSpPr>
          <p:cNvPr id="58" name="テキスト ボックス 57"/>
          <p:cNvSpPr txBox="1"/>
          <p:nvPr/>
        </p:nvSpPr>
        <p:spPr>
          <a:xfrm>
            <a:off x="431799" y="758321"/>
            <a:ext cx="4495801" cy="3376069"/>
          </a:xfrm>
          <a:prstGeom prst="rect">
            <a:avLst/>
          </a:prstGeom>
          <a:noFill/>
        </p:spPr>
        <p:txBody>
          <a:bodyPr wrap="square" lIns="104918" tIns="52459" rIns="104918" bIns="52459" rtlCol="0">
            <a:spAutoFit/>
          </a:bodyPr>
          <a:lstStyle/>
          <a:p>
            <a:pPr>
              <a:lnSpc>
                <a:spcPts val="1700"/>
              </a:lnSpc>
            </a:pPr>
            <a:r>
              <a:rPr lang="ja-JP" altLang="en-US" sz="1150" dirty="0">
                <a:latin typeface="+mj-ea"/>
                <a:ea typeface="+mj-ea"/>
              </a:rPr>
              <a:t>　</a:t>
            </a:r>
            <a:r>
              <a:rPr lang="ja-JP" altLang="en-US" sz="1150" dirty="0" smtClean="0">
                <a:latin typeface="+mj-ea"/>
                <a:ea typeface="+mj-ea"/>
              </a:rPr>
              <a:t>新年、明けまして</a:t>
            </a:r>
            <a:r>
              <a:rPr lang="ja-JP" altLang="en-US" sz="1150" dirty="0">
                <a:latin typeface="+mj-ea"/>
                <a:ea typeface="+mj-ea"/>
              </a:rPr>
              <a:t>おめでとうございます</a:t>
            </a:r>
            <a:r>
              <a:rPr lang="ja-JP" altLang="en-US" sz="1150" dirty="0" smtClean="0">
                <a:latin typeface="+mj-ea"/>
                <a:ea typeface="+mj-ea"/>
              </a:rPr>
              <a:t>。皆さま、よい</a:t>
            </a:r>
            <a:r>
              <a:rPr lang="ja-JP" altLang="en-US" sz="1150" dirty="0">
                <a:latin typeface="+mj-ea"/>
                <a:ea typeface="+mj-ea"/>
              </a:rPr>
              <a:t>お正月を迎えられたことと思います</a:t>
            </a:r>
            <a:r>
              <a:rPr lang="ja-JP" altLang="en-US" sz="1150" dirty="0" smtClean="0">
                <a:latin typeface="+mj-ea"/>
                <a:ea typeface="+mj-ea"/>
              </a:rPr>
              <a:t>。</a:t>
            </a:r>
            <a:endParaRPr lang="en-US" altLang="ja-JP" sz="1150" dirty="0" smtClean="0">
              <a:latin typeface="+mj-ea"/>
              <a:ea typeface="+mj-ea"/>
            </a:endParaRPr>
          </a:p>
          <a:p>
            <a:pPr>
              <a:lnSpc>
                <a:spcPts val="1700"/>
              </a:lnSpc>
            </a:pPr>
            <a:r>
              <a:rPr lang="ja-JP" altLang="en-US" sz="1150" dirty="0">
                <a:latin typeface="+mj-ea"/>
                <a:ea typeface="+mj-ea"/>
              </a:rPr>
              <a:t>　本年</a:t>
            </a:r>
            <a:r>
              <a:rPr lang="ja-JP" altLang="en-US" sz="1150" dirty="0" smtClean="0">
                <a:latin typeface="+mj-ea"/>
                <a:ea typeface="+mj-ea"/>
              </a:rPr>
              <a:t>は２月に絵画教室、受講生</a:t>
            </a:r>
            <a:r>
              <a:rPr lang="ja-JP" altLang="en-US" sz="1150" dirty="0">
                <a:latin typeface="+mj-ea"/>
                <a:ea typeface="+mj-ea"/>
              </a:rPr>
              <a:t>作品展</a:t>
            </a:r>
            <a:r>
              <a:rPr lang="ja-JP" altLang="en-US" sz="1150" dirty="0" smtClean="0">
                <a:latin typeface="+mj-ea"/>
                <a:ea typeface="+mj-ea"/>
              </a:rPr>
              <a:t>が５月</a:t>
            </a:r>
            <a:r>
              <a:rPr lang="ja-JP" altLang="en-US" sz="1150" dirty="0" smtClean="0">
                <a:latin typeface="+mj-ea"/>
                <a:ea typeface="+mj-ea"/>
              </a:rPr>
              <a:t>にはヨコハマ日曜画家展が横浜</a:t>
            </a:r>
            <a:r>
              <a:rPr lang="ja-JP" altLang="en-US" sz="1150" dirty="0">
                <a:latin typeface="+mj-ea"/>
                <a:ea typeface="+mj-ea"/>
              </a:rPr>
              <a:t>市民ギャラリーで開催されます</a:t>
            </a:r>
            <a:r>
              <a:rPr lang="ja-JP" altLang="en-US" sz="1150" dirty="0" smtClean="0">
                <a:latin typeface="+mj-ea"/>
                <a:ea typeface="+mj-ea"/>
              </a:rPr>
              <a:t>。</a:t>
            </a:r>
            <a:endParaRPr lang="en-US" altLang="ja-JP" sz="1150" dirty="0" smtClean="0">
              <a:latin typeface="+mj-ea"/>
              <a:ea typeface="+mj-ea"/>
            </a:endParaRPr>
          </a:p>
          <a:p>
            <a:pPr>
              <a:lnSpc>
                <a:spcPts val="1700"/>
              </a:lnSpc>
            </a:pPr>
            <a:r>
              <a:rPr lang="ja-JP" altLang="en-US" sz="1150" dirty="0">
                <a:latin typeface="+mj-ea"/>
                <a:ea typeface="+mj-ea"/>
              </a:rPr>
              <a:t>　</a:t>
            </a:r>
            <a:r>
              <a:rPr lang="ja-JP" altLang="en-US" sz="1150" dirty="0" smtClean="0">
                <a:latin typeface="+mj-ea"/>
                <a:ea typeface="+mj-ea"/>
              </a:rPr>
              <a:t>３月</a:t>
            </a:r>
            <a:r>
              <a:rPr lang="ja-JP" altLang="en-US" sz="1150" dirty="0">
                <a:latin typeface="+mj-ea"/>
                <a:ea typeface="+mj-ea"/>
              </a:rPr>
              <a:t>に開催される「冬の特別講座</a:t>
            </a:r>
            <a:r>
              <a:rPr lang="ja-JP" altLang="en-US" sz="1150" dirty="0" smtClean="0">
                <a:latin typeface="+mj-ea"/>
                <a:ea typeface="+mj-ea"/>
              </a:rPr>
              <a:t>」について以下</a:t>
            </a:r>
            <a:r>
              <a:rPr lang="ja-JP" altLang="en-US" sz="1150" dirty="0">
                <a:latin typeface="+mj-ea"/>
                <a:ea typeface="+mj-ea"/>
              </a:rPr>
              <a:t>に</a:t>
            </a:r>
            <a:r>
              <a:rPr lang="ja-JP" altLang="en-US" sz="1150" dirty="0" smtClean="0">
                <a:latin typeface="+mj-ea"/>
                <a:ea typeface="+mj-ea"/>
              </a:rPr>
              <a:t>ご案内</a:t>
            </a:r>
            <a:r>
              <a:rPr lang="ja-JP" altLang="en-US" sz="1150" dirty="0">
                <a:latin typeface="+mj-ea"/>
                <a:ea typeface="+mj-ea"/>
              </a:rPr>
              <a:t>いたします</a:t>
            </a:r>
            <a:r>
              <a:rPr lang="ja-JP" altLang="en-US" sz="1150" dirty="0" smtClean="0">
                <a:latin typeface="+mj-ea"/>
                <a:ea typeface="+mj-ea"/>
              </a:rPr>
              <a:t>。</a:t>
            </a:r>
            <a:endParaRPr lang="en-US" altLang="ja-JP" sz="1150" dirty="0" smtClean="0">
              <a:latin typeface="+mj-ea"/>
              <a:ea typeface="+mj-ea"/>
            </a:endParaRPr>
          </a:p>
          <a:p>
            <a:pPr>
              <a:lnSpc>
                <a:spcPts val="1700"/>
              </a:lnSpc>
            </a:pPr>
            <a:r>
              <a:rPr lang="ja-JP" altLang="en-US" sz="1150" dirty="0" smtClean="0">
                <a:latin typeface="+mj-ea"/>
                <a:ea typeface="+mj-ea"/>
              </a:rPr>
              <a:t>（１）</a:t>
            </a:r>
            <a:r>
              <a:rPr lang="ja-JP" altLang="en-US" sz="1150" dirty="0" smtClean="0">
                <a:latin typeface="+mj-ea"/>
                <a:ea typeface="+mj-ea"/>
              </a:rPr>
              <a:t>「</a:t>
            </a:r>
            <a:r>
              <a:rPr lang="ja-JP" altLang="en-US" sz="1150" dirty="0" smtClean="0">
                <a:latin typeface="+mj-ea"/>
                <a:ea typeface="+mj-ea"/>
              </a:rPr>
              <a:t>油彩技法・</a:t>
            </a:r>
            <a:r>
              <a:rPr lang="ja-JP" altLang="en-US" sz="1150" dirty="0">
                <a:latin typeface="+mj-ea"/>
                <a:ea typeface="+mj-ea"/>
              </a:rPr>
              <a:t>グラスを描こう」は、夏の特別講座からデビューの一色映理子</a:t>
            </a:r>
            <a:r>
              <a:rPr lang="ja-JP" altLang="en-US" sz="1150" dirty="0" smtClean="0">
                <a:latin typeface="+mj-ea"/>
                <a:ea typeface="+mj-ea"/>
              </a:rPr>
              <a:t>先生</a:t>
            </a:r>
            <a:r>
              <a:rPr lang="ja-JP" altLang="en-US" sz="1150" dirty="0" smtClean="0">
                <a:latin typeface="+mj-ea"/>
                <a:ea typeface="+mj-ea"/>
              </a:rPr>
              <a:t>（２）</a:t>
            </a:r>
            <a:r>
              <a:rPr lang="ja-JP" altLang="en-US" sz="1150" dirty="0" smtClean="0">
                <a:latin typeface="+mj-ea"/>
                <a:ea typeface="+mj-ea"/>
              </a:rPr>
              <a:t>「</a:t>
            </a:r>
            <a:r>
              <a:rPr lang="ja-JP" altLang="en-US" sz="1150" dirty="0">
                <a:latin typeface="+mj-ea"/>
                <a:ea typeface="+mj-ea"/>
              </a:rPr>
              <a:t>作品研究会」は、今年も広田稔先生の</a:t>
            </a:r>
            <a:r>
              <a:rPr lang="ja-JP" altLang="en-US" sz="1150" dirty="0" smtClean="0">
                <a:latin typeface="+mj-ea"/>
                <a:ea typeface="+mj-ea"/>
              </a:rPr>
              <a:t>熱い講評</a:t>
            </a:r>
            <a:r>
              <a:rPr lang="ja-JP" altLang="en-US" sz="1150" dirty="0">
                <a:latin typeface="+mj-ea"/>
                <a:ea typeface="+mj-ea"/>
              </a:rPr>
              <a:t>・指導が</a:t>
            </a:r>
            <a:r>
              <a:rPr lang="ja-JP" altLang="en-US" sz="1150" dirty="0" smtClean="0">
                <a:latin typeface="+mj-ea"/>
                <a:ea typeface="+mj-ea"/>
              </a:rPr>
              <a:t>あります</a:t>
            </a:r>
            <a:r>
              <a:rPr lang="ja-JP" altLang="en-US" sz="1150" dirty="0" smtClean="0">
                <a:latin typeface="+mj-ea"/>
                <a:ea typeface="+mj-ea"/>
              </a:rPr>
              <a:t>。（３）</a:t>
            </a:r>
            <a:r>
              <a:rPr lang="ja-JP" altLang="en-US" sz="1150" dirty="0" smtClean="0">
                <a:latin typeface="+mj-ea"/>
                <a:ea typeface="+mj-ea"/>
              </a:rPr>
              <a:t>「</a:t>
            </a:r>
            <a:r>
              <a:rPr lang="ja-JP" altLang="en-US" sz="1150" dirty="0">
                <a:latin typeface="+mj-ea"/>
                <a:ea typeface="+mj-ea"/>
              </a:rPr>
              <a:t>透明</a:t>
            </a:r>
            <a:r>
              <a:rPr lang="ja-JP" altLang="en-US" sz="1150" dirty="0" smtClean="0">
                <a:latin typeface="+mj-ea"/>
                <a:ea typeface="+mj-ea"/>
              </a:rPr>
              <a:t>水彩人物画</a:t>
            </a:r>
            <a:r>
              <a:rPr lang="ja-JP" altLang="en-US" sz="1150" dirty="0">
                <a:latin typeface="+mj-ea"/>
                <a:ea typeface="+mj-ea"/>
              </a:rPr>
              <a:t>」は、水彩画家として大人気の醍醐芳晴先生の</a:t>
            </a:r>
            <a:r>
              <a:rPr lang="ja-JP" altLang="en-US" sz="1150" dirty="0" smtClean="0">
                <a:latin typeface="+mj-ea"/>
                <a:ea typeface="+mj-ea"/>
              </a:rPr>
              <a:t>デモンストレーション付きの講座</a:t>
            </a:r>
            <a:r>
              <a:rPr lang="ja-JP" altLang="en-US" sz="1150" dirty="0">
                <a:latin typeface="+mj-ea"/>
                <a:ea typeface="+mj-ea"/>
              </a:rPr>
              <a:t>です。この冬一番の目玉講座です</a:t>
            </a:r>
            <a:r>
              <a:rPr lang="ja-JP" altLang="en-US" sz="1150" dirty="0" smtClean="0">
                <a:latin typeface="+mj-ea"/>
                <a:ea typeface="+mj-ea"/>
              </a:rPr>
              <a:t>。（</a:t>
            </a:r>
            <a:r>
              <a:rPr lang="ja-JP" altLang="en-US" sz="1150" dirty="0" smtClean="0">
                <a:latin typeface="+mj-ea"/>
                <a:ea typeface="+mj-ea"/>
              </a:rPr>
              <a:t>４）</a:t>
            </a:r>
            <a:r>
              <a:rPr lang="ja-JP" altLang="en-US" sz="1150" dirty="0" smtClean="0">
                <a:latin typeface="+mj-ea"/>
                <a:ea typeface="+mj-ea"/>
              </a:rPr>
              <a:t>「</a:t>
            </a:r>
            <a:r>
              <a:rPr lang="ja-JP" altLang="en-US" sz="1150" dirty="0">
                <a:latin typeface="+mj-ea"/>
                <a:ea typeface="+mj-ea"/>
              </a:rPr>
              <a:t>早春近郊スケッチ・ニコライ堂を描く！」は、山崎弘先生</a:t>
            </a:r>
            <a:r>
              <a:rPr lang="ja-JP" altLang="en-US" sz="1150" dirty="0" smtClean="0">
                <a:latin typeface="+mj-ea"/>
                <a:ea typeface="+mj-ea"/>
              </a:rPr>
              <a:t>。（５）「</a:t>
            </a:r>
            <a:r>
              <a:rPr lang="ja-JP" altLang="en-US" sz="1150" dirty="0">
                <a:latin typeface="+mj-ea"/>
                <a:ea typeface="+mj-ea"/>
              </a:rPr>
              <a:t>デッサン</a:t>
            </a:r>
            <a:r>
              <a:rPr lang="ja-JP" altLang="en-US" sz="1150" dirty="0" smtClean="0">
                <a:latin typeface="+mj-ea"/>
                <a:ea typeface="+mj-ea"/>
              </a:rPr>
              <a:t>・量感</a:t>
            </a:r>
            <a:r>
              <a:rPr lang="ja-JP" altLang="en-US" sz="1150" dirty="0">
                <a:latin typeface="+mj-ea"/>
                <a:ea typeface="+mj-ea"/>
              </a:rPr>
              <a:t>をつかむテクニック」は、上田耕造先生のデモンストレーション付き第</a:t>
            </a:r>
            <a:r>
              <a:rPr lang="en-US" altLang="ja-JP" sz="1150" dirty="0">
                <a:latin typeface="+mj-ea"/>
                <a:ea typeface="+mj-ea"/>
              </a:rPr>
              <a:t>3</a:t>
            </a:r>
            <a:r>
              <a:rPr lang="ja-JP" altLang="en-US" sz="1150" dirty="0">
                <a:latin typeface="+mj-ea"/>
                <a:ea typeface="+mj-ea"/>
              </a:rPr>
              <a:t>弾企画です</a:t>
            </a:r>
            <a:r>
              <a:rPr lang="ja-JP" altLang="en-US" sz="1150" dirty="0" smtClean="0">
                <a:latin typeface="+mj-ea"/>
                <a:ea typeface="+mj-ea"/>
              </a:rPr>
              <a:t>。（６）「</a:t>
            </a:r>
            <a:r>
              <a:rPr lang="ja-JP" altLang="en-US" sz="1150" dirty="0">
                <a:latin typeface="+mj-ea"/>
                <a:ea typeface="+mj-ea"/>
              </a:rPr>
              <a:t>水彩で</a:t>
            </a:r>
            <a:r>
              <a:rPr lang="ja-JP" altLang="en-US" sz="1150" dirty="0" smtClean="0">
                <a:latin typeface="+mj-ea"/>
                <a:ea typeface="+mj-ea"/>
              </a:rPr>
              <a:t>描くチロル風</a:t>
            </a:r>
            <a:r>
              <a:rPr lang="ja-JP" altLang="en-US" sz="1150" dirty="0">
                <a:latin typeface="+mj-ea"/>
                <a:ea typeface="+mj-ea"/>
              </a:rPr>
              <a:t>衣装の</a:t>
            </a:r>
            <a:r>
              <a:rPr lang="ja-JP" altLang="en-US" sz="1150" dirty="0" smtClean="0">
                <a:latin typeface="+mj-ea"/>
                <a:ea typeface="+mj-ea"/>
              </a:rPr>
              <a:t>モデル」</a:t>
            </a:r>
            <a:r>
              <a:rPr lang="ja-JP" altLang="en-US" sz="1150" dirty="0">
                <a:latin typeface="+mj-ea"/>
                <a:ea typeface="+mj-ea"/>
              </a:rPr>
              <a:t>は、昨年に引き続き人気の岡田高弘先生。</a:t>
            </a:r>
          </a:p>
          <a:p>
            <a:pPr>
              <a:lnSpc>
                <a:spcPts val="1700"/>
              </a:lnSpc>
            </a:pPr>
            <a:r>
              <a:rPr lang="ja-JP" altLang="en-US" sz="1150" dirty="0" smtClean="0">
                <a:latin typeface="+mj-ea"/>
                <a:ea typeface="+mj-ea"/>
              </a:rPr>
              <a:t>　全６講座を開催しま</a:t>
            </a:r>
            <a:r>
              <a:rPr lang="ja-JP" altLang="en-US" sz="1150" dirty="0">
                <a:latin typeface="+mj-ea"/>
                <a:ea typeface="+mj-ea"/>
              </a:rPr>
              <a:t>す</a:t>
            </a:r>
            <a:r>
              <a:rPr lang="ja-JP" altLang="en-US" sz="1150" dirty="0" smtClean="0">
                <a:latin typeface="+mj-ea"/>
                <a:ea typeface="+mj-ea"/>
              </a:rPr>
              <a:t>。皆</a:t>
            </a:r>
            <a:r>
              <a:rPr lang="ja-JP" altLang="en-US" sz="1150" dirty="0">
                <a:latin typeface="+mj-ea"/>
                <a:ea typeface="+mj-ea"/>
              </a:rPr>
              <a:t>さまのご参加をこころよりお待ちしています。</a:t>
            </a:r>
          </a:p>
          <a:p>
            <a:pPr>
              <a:lnSpc>
                <a:spcPts val="1700"/>
              </a:lnSpc>
            </a:pPr>
            <a:endParaRPr lang="ja-JP" altLang="en-US" sz="1100" dirty="0">
              <a:latin typeface="+mj-ea"/>
              <a:ea typeface="+mj-ea"/>
            </a:endParaRPr>
          </a:p>
        </p:txBody>
      </p:sp>
      <p:sp>
        <p:nvSpPr>
          <p:cNvPr id="54" name="円/楕円 53"/>
          <p:cNvSpPr/>
          <p:nvPr/>
        </p:nvSpPr>
        <p:spPr>
          <a:xfrm>
            <a:off x="8086726" y="3349037"/>
            <a:ext cx="530014" cy="16479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60" name="表 59"/>
          <p:cNvGraphicFramePr>
            <a:graphicFrameLocks noGrp="1"/>
          </p:cNvGraphicFramePr>
          <p:nvPr>
            <p:extLst>
              <p:ext uri="{D42A27DB-BD31-4B8C-83A1-F6EECF244321}">
                <p14:modId xmlns:p14="http://schemas.microsoft.com/office/powerpoint/2010/main" val="4016387881"/>
              </p:ext>
            </p:extLst>
          </p:nvPr>
        </p:nvGraphicFramePr>
        <p:xfrm>
          <a:off x="5636073" y="328307"/>
          <a:ext cx="4735010" cy="2757793"/>
        </p:xfrm>
        <a:graphic>
          <a:graphicData uri="http://schemas.openxmlformats.org/drawingml/2006/table">
            <a:tbl>
              <a:tblPr>
                <a:tableStyleId>{2D5ABB26-0587-4C30-8999-92F81FD0307C}</a:tableStyleId>
              </a:tblPr>
              <a:tblGrid>
                <a:gridCol w="4735010"/>
              </a:tblGrid>
              <a:tr h="318608">
                <a:tc>
                  <a:txBody>
                    <a:bodyPr/>
                    <a:lstStyle/>
                    <a:p>
                      <a:pPr marL="0" indent="895350" algn="just">
                        <a:lnSpc>
                          <a:spcPct val="150000"/>
                        </a:lnSpc>
                        <a:spcAft>
                          <a:spcPts val="0"/>
                        </a:spcAft>
                      </a:pPr>
                      <a:r>
                        <a:rPr lang="ja-JP" sz="1300" kern="100" dirty="0" smtClean="0">
                          <a:effectLst/>
                        </a:rPr>
                        <a:t>領</a:t>
                      </a:r>
                      <a:r>
                        <a:rPr lang="ja-JP" altLang="en-US" sz="1300" kern="100" dirty="0" smtClean="0">
                          <a:effectLst/>
                        </a:rPr>
                        <a:t>　</a:t>
                      </a:r>
                      <a:r>
                        <a:rPr lang="ja-JP" sz="1300" kern="100" dirty="0">
                          <a:effectLst/>
                        </a:rPr>
                        <a:t>　</a:t>
                      </a:r>
                      <a:r>
                        <a:rPr lang="ja-JP" sz="1300" kern="100" dirty="0" smtClean="0">
                          <a:effectLst/>
                        </a:rPr>
                        <a:t>収</a:t>
                      </a:r>
                      <a:r>
                        <a:rPr lang="ja-JP" altLang="en-US" sz="1300" kern="100" dirty="0" smtClean="0">
                          <a:effectLst/>
                        </a:rPr>
                        <a:t>　</a:t>
                      </a:r>
                      <a:r>
                        <a:rPr lang="ja-JP" sz="1300" kern="100" dirty="0">
                          <a:effectLst/>
                        </a:rPr>
                        <a:t>　</a:t>
                      </a:r>
                      <a:r>
                        <a:rPr lang="ja-JP" sz="1300" kern="100" dirty="0" smtClean="0">
                          <a:effectLst/>
                        </a:rPr>
                        <a:t>書</a:t>
                      </a:r>
                      <a:r>
                        <a:rPr lang="ja-JP" altLang="en-US" sz="1100" kern="100" dirty="0" smtClean="0">
                          <a:effectLst/>
                        </a:rPr>
                        <a:t>　　（受講講座を　　　　　　　で囲んで下さい）</a:t>
                      </a:r>
                      <a:endParaRPr lang="ja-JP" sz="1100" kern="100" dirty="0">
                        <a:effectLst/>
                        <a:latin typeface="+mn-ea"/>
                        <a:ea typeface="+mn-ea"/>
                        <a:cs typeface="Times New Roman" panose="02020603050405020304" pitchFamily="18" charset="0"/>
                      </a:endParaRPr>
                    </a:p>
                  </a:txBody>
                  <a:tcPr marL="73266" marR="732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4527">
                <a:tc>
                  <a:txBody>
                    <a:bodyPr/>
                    <a:lstStyle/>
                    <a:p>
                      <a:pPr marL="2514600" marR="477520" indent="-2247900" algn="ctr" defTabSz="1054100">
                        <a:spcAft>
                          <a:spcPts val="0"/>
                        </a:spcAft>
                        <a:tabLst>
                          <a:tab pos="3143250" algn="l"/>
                          <a:tab pos="4124325" algn="l"/>
                        </a:tabLst>
                      </a:pPr>
                      <a:r>
                        <a:rPr lang="ja-JP" sz="1100" kern="100" dirty="0">
                          <a:effectLst/>
                        </a:rPr>
                        <a:t>氏　名　　　　</a:t>
                      </a:r>
                      <a:r>
                        <a:rPr lang="ja-JP" altLang="en-US" sz="1100" kern="100" dirty="0" smtClean="0">
                          <a:effectLst/>
                        </a:rPr>
                        <a:t>　　</a:t>
                      </a:r>
                      <a:r>
                        <a:rPr lang="ja-JP" sz="1100" kern="100" dirty="0">
                          <a:effectLst/>
                        </a:rPr>
                        <a:t>　</a:t>
                      </a:r>
                      <a:r>
                        <a:rPr lang="ja-JP" altLang="en-US" sz="1100" kern="100" dirty="0" smtClean="0">
                          <a:effectLst/>
                        </a:rPr>
                        <a:t>　</a:t>
                      </a:r>
                      <a:r>
                        <a:rPr lang="ja-JP" sz="1100" kern="100" dirty="0">
                          <a:effectLst/>
                        </a:rPr>
                        <a:t>　　　　</a:t>
                      </a:r>
                      <a:r>
                        <a:rPr lang="ja-JP" sz="1100" kern="100" dirty="0" smtClean="0">
                          <a:effectLst/>
                        </a:rPr>
                        <a:t>　</a:t>
                      </a:r>
                      <a:r>
                        <a:rPr lang="ja-JP" altLang="en-US" sz="1100" kern="100" dirty="0" smtClean="0">
                          <a:effectLst/>
                        </a:rPr>
                        <a:t>　　　　　　　　　</a:t>
                      </a:r>
                      <a:r>
                        <a:rPr lang="ja-JP" sz="1100" kern="100" dirty="0" smtClean="0">
                          <a:effectLst/>
                        </a:rPr>
                        <a:t>様　</a:t>
                      </a:r>
                      <a:r>
                        <a:rPr lang="ja-JP" altLang="en-US" sz="1100" kern="100" dirty="0" smtClean="0">
                          <a:effectLst/>
                        </a:rPr>
                        <a:t>　</a:t>
                      </a:r>
                      <a:r>
                        <a:rPr lang="ja-JP" sz="1000" kern="100" dirty="0" smtClean="0">
                          <a:effectLst/>
                        </a:rPr>
                        <a:t>受付番号</a:t>
                      </a:r>
                      <a:r>
                        <a:rPr lang="ja-JP" altLang="en-US" sz="1000" kern="100" dirty="0" smtClean="0">
                          <a:effectLst/>
                        </a:rPr>
                        <a:t>　　　　</a:t>
                      </a:r>
                      <a:r>
                        <a:rPr lang="ja-JP" sz="1000" kern="100" dirty="0">
                          <a:effectLst/>
                        </a:rPr>
                        <a:t>　</a:t>
                      </a:r>
                      <a:r>
                        <a:rPr lang="ja-JP" sz="1000" kern="100" dirty="0" smtClean="0">
                          <a:effectLst/>
                        </a:rPr>
                        <a:t>番</a:t>
                      </a:r>
                      <a:endParaRPr lang="ja-JP" sz="1000" kern="100" dirty="0">
                        <a:effectLst/>
                        <a:latin typeface="+mn-ea"/>
                        <a:ea typeface="+mn-ea"/>
                        <a:cs typeface="Times New Roman" panose="02020603050405020304" pitchFamily="18" charset="0"/>
                      </a:endParaRPr>
                    </a:p>
                  </a:txBody>
                  <a:tcPr marL="73266" marR="732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9314">
                <a:tc>
                  <a:txBody>
                    <a:bodyPr/>
                    <a:lstStyle/>
                    <a:p>
                      <a:pPr marL="0" indent="447675" algn="l" defTabSz="901700">
                        <a:spcAft>
                          <a:spcPts val="0"/>
                        </a:spcAft>
                      </a:pPr>
                      <a:r>
                        <a:rPr lang="ja-JP" sz="1300" kern="100" dirty="0">
                          <a:effectLst/>
                        </a:rPr>
                        <a:t>金　額　　　　　　　　　　　</a:t>
                      </a:r>
                      <a:r>
                        <a:rPr lang="ja-JP" altLang="en-US" sz="1300" kern="100" dirty="0" smtClean="0">
                          <a:effectLst/>
                        </a:rPr>
                        <a:t>　</a:t>
                      </a:r>
                      <a:r>
                        <a:rPr lang="ja-JP" sz="1300" kern="100" dirty="0">
                          <a:effectLst/>
                        </a:rPr>
                        <a:t>　　円</a:t>
                      </a:r>
                      <a:endParaRPr lang="ja-JP" sz="1300" kern="100" dirty="0">
                        <a:effectLst/>
                        <a:latin typeface="+mn-ea"/>
                        <a:ea typeface="+mn-ea"/>
                        <a:cs typeface="Times New Roman" panose="02020603050405020304" pitchFamily="18" charset="0"/>
                      </a:endParaRPr>
                    </a:p>
                  </a:txBody>
                  <a:tcPr marL="73266" marR="732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76299">
                <a:tc>
                  <a:txBody>
                    <a:bodyPr/>
                    <a:lstStyle/>
                    <a:p>
                      <a:pPr marL="410210" indent="-210185" algn="l">
                        <a:lnSpc>
                          <a:spcPts val="1500"/>
                        </a:lnSpc>
                        <a:spcAft>
                          <a:spcPts val="0"/>
                        </a:spcAft>
                      </a:pPr>
                      <a:r>
                        <a:rPr lang="ja-JP" altLang="en-US" sz="1050" kern="100" dirty="0" smtClean="0">
                          <a:effectLst/>
                        </a:rPr>
                        <a:t>　</a:t>
                      </a:r>
                      <a:endParaRPr lang="en-US" altLang="ja-JP" sz="1050" kern="100" dirty="0" smtClean="0">
                        <a:effectLst/>
                      </a:endParaRPr>
                    </a:p>
                    <a:p>
                      <a:pPr marL="410210" indent="-210185" algn="l">
                        <a:lnSpc>
                          <a:spcPts val="1500"/>
                        </a:lnSpc>
                        <a:spcAft>
                          <a:spcPts val="0"/>
                        </a:spcAft>
                      </a:pPr>
                      <a:endParaRPr lang="en-US" altLang="ja-JP" sz="1050" kern="100" dirty="0" smtClean="0">
                        <a:effectLst/>
                      </a:endParaRPr>
                    </a:p>
                    <a:p>
                      <a:pPr marL="410210" indent="-210185" algn="l">
                        <a:lnSpc>
                          <a:spcPts val="1500"/>
                        </a:lnSpc>
                        <a:spcAft>
                          <a:spcPts val="0"/>
                        </a:spcAft>
                      </a:pPr>
                      <a:endParaRPr lang="en-US" altLang="ja-JP" sz="1050" kern="100" dirty="0" smtClean="0">
                        <a:effectLst/>
                      </a:endParaRPr>
                    </a:p>
                    <a:p>
                      <a:pPr marL="410210" indent="-210185" algn="l">
                        <a:lnSpc>
                          <a:spcPts val="1500"/>
                        </a:lnSpc>
                        <a:spcAft>
                          <a:spcPts val="0"/>
                        </a:spcAft>
                      </a:pPr>
                      <a:endParaRPr lang="en-US" altLang="ja-JP" sz="1050" kern="100" dirty="0" smtClean="0">
                        <a:effectLst/>
                      </a:endParaRPr>
                    </a:p>
                    <a:p>
                      <a:pPr marL="410210" indent="-210185" algn="l">
                        <a:lnSpc>
                          <a:spcPts val="1500"/>
                        </a:lnSpc>
                        <a:spcAft>
                          <a:spcPts val="0"/>
                        </a:spcAft>
                      </a:pPr>
                      <a:endParaRPr lang="en-US" altLang="ja-JP" sz="1050" kern="100" dirty="0" smtClean="0">
                        <a:effectLst/>
                      </a:endParaRPr>
                    </a:p>
                  </a:txBody>
                  <a:tcPr marL="73266" marR="732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9045">
                <a:tc>
                  <a:txBody>
                    <a:bodyPr/>
                    <a:lstStyle/>
                    <a:p>
                      <a:pPr indent="838200" algn="l">
                        <a:spcAft>
                          <a:spcPts val="0"/>
                        </a:spcAft>
                      </a:pPr>
                      <a:r>
                        <a:rPr lang="ja-JP" sz="1200" kern="100" dirty="0">
                          <a:effectLst/>
                        </a:rPr>
                        <a:t>平　成　</a:t>
                      </a:r>
                      <a:r>
                        <a:rPr lang="ja-JP" altLang="en-US" sz="1200" kern="100" dirty="0" smtClean="0">
                          <a:effectLst/>
                        </a:rPr>
                        <a:t>３０　</a:t>
                      </a:r>
                      <a:r>
                        <a:rPr lang="ja-JP" sz="1200" kern="100" dirty="0" smtClean="0">
                          <a:effectLst/>
                        </a:rPr>
                        <a:t>年</a:t>
                      </a:r>
                      <a:r>
                        <a:rPr lang="ja-JP" sz="1200" kern="100" dirty="0">
                          <a:effectLst/>
                        </a:rPr>
                        <a:t>　</a:t>
                      </a:r>
                      <a:r>
                        <a:rPr lang="ja-JP" altLang="en-US" sz="1200" kern="100" dirty="0" smtClean="0">
                          <a:effectLst/>
                        </a:rPr>
                        <a:t>　　　　　</a:t>
                      </a:r>
                      <a:r>
                        <a:rPr lang="ja-JP" sz="1200" kern="100" dirty="0" smtClean="0">
                          <a:effectLst/>
                        </a:rPr>
                        <a:t>月</a:t>
                      </a:r>
                      <a:r>
                        <a:rPr lang="ja-JP" sz="1200" kern="100" dirty="0">
                          <a:effectLst/>
                        </a:rPr>
                        <a:t>　</a:t>
                      </a:r>
                      <a:r>
                        <a:rPr lang="ja-JP" altLang="en-US" sz="1200" kern="100" dirty="0" smtClean="0">
                          <a:effectLst/>
                        </a:rPr>
                        <a:t>　　　　</a:t>
                      </a:r>
                      <a:r>
                        <a:rPr lang="ja-JP" sz="1200" kern="100" dirty="0">
                          <a:effectLst/>
                        </a:rPr>
                        <a:t>　日</a:t>
                      </a:r>
                    </a:p>
                    <a:p>
                      <a:pPr indent="558800" algn="l">
                        <a:spcAft>
                          <a:spcPts val="0"/>
                        </a:spcAft>
                      </a:pPr>
                      <a:r>
                        <a:rPr lang="ja-JP" altLang="en-US" sz="1050" kern="100" dirty="0" smtClean="0">
                          <a:effectLst/>
                        </a:rPr>
                        <a:t>　　　</a:t>
                      </a:r>
                      <a:r>
                        <a:rPr lang="ja-JP" sz="1050" kern="100" dirty="0" smtClean="0">
                          <a:effectLst/>
                        </a:rPr>
                        <a:t>ＮＰＯ</a:t>
                      </a:r>
                      <a:r>
                        <a:rPr lang="ja-JP" sz="1050" kern="100" dirty="0">
                          <a:effectLst/>
                        </a:rPr>
                        <a:t>法人横浜美術友の</a:t>
                      </a:r>
                      <a:r>
                        <a:rPr lang="ja-JP" sz="1050" kern="100" dirty="0" smtClean="0">
                          <a:effectLst/>
                        </a:rPr>
                        <a:t>会</a:t>
                      </a:r>
                      <a:r>
                        <a:rPr lang="ja-JP" altLang="en-US" sz="1050" kern="100" dirty="0" smtClean="0">
                          <a:effectLst/>
                        </a:rPr>
                        <a:t>　　　</a:t>
                      </a:r>
                      <a:r>
                        <a:rPr lang="ja-JP" sz="1200" kern="100" dirty="0" smtClean="0">
                          <a:effectLst/>
                        </a:rPr>
                        <a:t>（</a:t>
                      </a:r>
                      <a:r>
                        <a:rPr lang="ja-JP" altLang="en-US" sz="1200" kern="100" dirty="0" smtClean="0">
                          <a:effectLst/>
                        </a:rPr>
                        <a:t>　　　　　</a:t>
                      </a:r>
                      <a:r>
                        <a:rPr lang="ja-JP" sz="1200" kern="100" dirty="0">
                          <a:effectLst/>
                        </a:rPr>
                        <a:t>　　</a:t>
                      </a:r>
                      <a:r>
                        <a:rPr lang="ja-JP" altLang="en-US" sz="1200" kern="100" dirty="0" smtClean="0">
                          <a:effectLst/>
                        </a:rPr>
                        <a:t>　　　　　</a:t>
                      </a:r>
                      <a:r>
                        <a:rPr lang="ja-JP" sz="1200" kern="100" dirty="0">
                          <a:effectLst/>
                        </a:rPr>
                        <a:t>　　</a:t>
                      </a:r>
                      <a:r>
                        <a:rPr lang="ja-JP" sz="1500" kern="100" dirty="0">
                          <a:effectLst/>
                        </a:rPr>
                        <a:t>）</a:t>
                      </a:r>
                      <a:endParaRPr lang="ja-JP" sz="1500" kern="100" dirty="0">
                        <a:effectLst/>
                        <a:latin typeface="+mn-ea"/>
                        <a:ea typeface="+mn-ea"/>
                        <a:cs typeface="Times New Roman" panose="02020603050405020304" pitchFamily="18" charset="0"/>
                      </a:endParaRPr>
                    </a:p>
                  </a:txBody>
                  <a:tcPr marL="73266" marR="732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34" name="直線コネクタ 33"/>
          <p:cNvCxnSpPr/>
          <p:nvPr/>
        </p:nvCxnSpPr>
        <p:spPr>
          <a:xfrm>
            <a:off x="5656968" y="628349"/>
            <a:ext cx="1297" cy="2166788"/>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5644268" y="2789137"/>
            <a:ext cx="4737791" cy="1882"/>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flipV="1">
            <a:off x="5645022" y="649176"/>
            <a:ext cx="3014893" cy="2592"/>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10366440" y="1240496"/>
            <a:ext cx="7562" cy="153372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8634515" y="616108"/>
            <a:ext cx="0" cy="63129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8634515" y="1240496"/>
            <a:ext cx="1712812" cy="690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5619622" y="1278702"/>
            <a:ext cx="4663349" cy="1246495"/>
          </a:xfrm>
          <a:prstGeom prst="rect">
            <a:avLst/>
          </a:prstGeom>
          <a:noFill/>
        </p:spPr>
        <p:txBody>
          <a:bodyPr wrap="square" rtlCol="0">
            <a:spAutoFit/>
          </a:bodyPr>
          <a:lstStyle/>
          <a:p>
            <a:pPr marL="410210" lvl="0" indent="-210185">
              <a:lnSpc>
                <a:spcPts val="1500"/>
              </a:lnSpc>
              <a:defRPr/>
            </a:pPr>
            <a:r>
              <a:rPr lang="ja-JP" altLang="ja-JP" sz="1050" kern="100" dirty="0" smtClean="0"/>
              <a:t>・</a:t>
            </a:r>
            <a:r>
              <a:rPr lang="ja-JP" altLang="en-US" sz="1050" kern="100" dirty="0"/>
              <a:t>　</a:t>
            </a:r>
            <a:r>
              <a:rPr lang="ja-JP" altLang="en-US" sz="1050" kern="100" dirty="0" smtClean="0"/>
              <a:t>油彩技法</a:t>
            </a:r>
            <a:r>
              <a:rPr lang="ja-JP" altLang="en-US" sz="1050" kern="100" dirty="0"/>
              <a:t>　　</a:t>
            </a:r>
            <a:endParaRPr lang="en-US" altLang="ja-JP" sz="1050" kern="100" dirty="0"/>
          </a:p>
          <a:p>
            <a:pPr marL="410210" lvl="0" indent="-210185">
              <a:lnSpc>
                <a:spcPts val="1500"/>
              </a:lnSpc>
              <a:defRPr/>
            </a:pPr>
            <a:r>
              <a:rPr lang="ja-JP" altLang="ja-JP" sz="1050" kern="100" dirty="0" smtClean="0"/>
              <a:t>・</a:t>
            </a:r>
            <a:r>
              <a:rPr lang="ja-JP" altLang="en-US" sz="1050" kern="100" dirty="0" smtClean="0"/>
              <a:t>　作品講評会　（午前）　　　　　　　　　　　・　作品講評会　（午後）</a:t>
            </a:r>
            <a:endParaRPr lang="en-US" altLang="ja-JP" sz="1050" kern="100" dirty="0" smtClean="0"/>
          </a:p>
          <a:p>
            <a:pPr marL="410210" indent="-210185">
              <a:lnSpc>
                <a:spcPts val="1500"/>
              </a:lnSpc>
            </a:pPr>
            <a:r>
              <a:rPr lang="ja-JP" altLang="en-US" sz="1050" kern="100" dirty="0" smtClean="0"/>
              <a:t>・　透明水彩人物画</a:t>
            </a:r>
            <a:r>
              <a:rPr lang="ja-JP" altLang="en-US" sz="1050" kern="100" dirty="0"/>
              <a:t>　</a:t>
            </a:r>
            <a:r>
              <a:rPr lang="ja-JP" altLang="en-US" sz="1050" kern="100" dirty="0" smtClean="0"/>
              <a:t>（３／１１）</a:t>
            </a:r>
            <a:r>
              <a:rPr lang="ja-JP" altLang="en-US" sz="1050" kern="100" dirty="0"/>
              <a:t>　</a:t>
            </a:r>
            <a:r>
              <a:rPr lang="ja-JP" altLang="en-US" sz="1050" kern="100" dirty="0" smtClean="0"/>
              <a:t>　　　</a:t>
            </a:r>
            <a:r>
              <a:rPr lang="ja-JP" altLang="en-US" sz="1300" kern="100" dirty="0" smtClean="0"/>
              <a:t>　　</a:t>
            </a:r>
            <a:r>
              <a:rPr lang="ja-JP" altLang="en-US" sz="1050" kern="100" dirty="0" smtClean="0"/>
              <a:t>・　透明</a:t>
            </a:r>
            <a:r>
              <a:rPr lang="ja-JP" altLang="en-US" sz="1050" kern="100" dirty="0"/>
              <a:t>水彩</a:t>
            </a:r>
            <a:r>
              <a:rPr lang="ja-JP" altLang="en-US" sz="1050" kern="100" dirty="0" smtClean="0"/>
              <a:t>人物画　（３／１２）</a:t>
            </a:r>
            <a:endParaRPr lang="en-US" altLang="ja-JP" sz="1050" kern="100" dirty="0" smtClean="0"/>
          </a:p>
          <a:p>
            <a:pPr marL="410210" lvl="0" indent="-210185">
              <a:lnSpc>
                <a:spcPts val="1500"/>
              </a:lnSpc>
              <a:defRPr/>
            </a:pPr>
            <a:r>
              <a:rPr lang="ja-JP" altLang="en-US" sz="1050" kern="100" dirty="0" smtClean="0"/>
              <a:t>・　早春近郊スケッチ</a:t>
            </a:r>
            <a:endParaRPr lang="en-US" altLang="ja-JP" sz="1050" kern="100" dirty="0" smtClean="0"/>
          </a:p>
          <a:p>
            <a:pPr marL="410210" lvl="0" indent="-210185">
              <a:lnSpc>
                <a:spcPts val="1500"/>
              </a:lnSpc>
              <a:defRPr/>
            </a:pPr>
            <a:r>
              <a:rPr lang="ja-JP" altLang="ja-JP" sz="1050" kern="100" dirty="0" smtClean="0"/>
              <a:t>・</a:t>
            </a:r>
            <a:r>
              <a:rPr lang="ja-JP" altLang="en-US" sz="1050" kern="100" dirty="0"/>
              <a:t>　</a:t>
            </a:r>
            <a:r>
              <a:rPr lang="ja-JP" altLang="en-US" sz="1050" kern="100" dirty="0" smtClean="0"/>
              <a:t>デッサン　</a:t>
            </a:r>
            <a:r>
              <a:rPr lang="ja-JP" altLang="en-US" sz="1050" kern="100" dirty="0"/>
              <a:t>　</a:t>
            </a:r>
            <a:endParaRPr lang="en-US" altLang="ja-JP" sz="1050" kern="100" dirty="0" smtClean="0"/>
          </a:p>
          <a:p>
            <a:pPr marL="410210" lvl="0" indent="-210185">
              <a:lnSpc>
                <a:spcPts val="1500"/>
              </a:lnSpc>
              <a:defRPr/>
            </a:pPr>
            <a:r>
              <a:rPr lang="ja-JP" altLang="en-US" sz="1050" kern="100" dirty="0" smtClean="0"/>
              <a:t>・　水彩で描くチロル風衣装のモデル</a:t>
            </a:r>
            <a:endParaRPr lang="en-US" altLang="ja-JP" sz="1050" kern="100" dirty="0"/>
          </a:p>
        </p:txBody>
      </p:sp>
      <p:sp>
        <p:nvSpPr>
          <p:cNvPr id="63" name="テキスト ボックス 62"/>
          <p:cNvSpPr txBox="1"/>
          <p:nvPr/>
        </p:nvSpPr>
        <p:spPr>
          <a:xfrm>
            <a:off x="5610871" y="3586552"/>
            <a:ext cx="4663349" cy="1554272"/>
          </a:xfrm>
          <a:prstGeom prst="rect">
            <a:avLst/>
          </a:prstGeom>
          <a:noFill/>
        </p:spPr>
        <p:txBody>
          <a:bodyPr wrap="square" rtlCol="0">
            <a:spAutoFit/>
          </a:bodyPr>
          <a:lstStyle/>
          <a:p>
            <a:pPr marL="410210" lvl="0" indent="-210185">
              <a:lnSpc>
                <a:spcPts val="1900"/>
              </a:lnSpc>
              <a:defRPr/>
            </a:pPr>
            <a:r>
              <a:rPr lang="ja-JP" altLang="ja-JP" sz="1050" kern="100" dirty="0" smtClean="0"/>
              <a:t>・</a:t>
            </a:r>
            <a:r>
              <a:rPr lang="ja-JP" altLang="en-US" sz="1050" kern="100" dirty="0"/>
              <a:t>　</a:t>
            </a:r>
            <a:r>
              <a:rPr lang="ja-JP" altLang="en-US" sz="1050" kern="100" dirty="0" smtClean="0"/>
              <a:t>油彩技法</a:t>
            </a:r>
            <a:r>
              <a:rPr lang="ja-JP" altLang="en-US" sz="1050" kern="100" dirty="0"/>
              <a:t>　　</a:t>
            </a:r>
            <a:endParaRPr lang="en-US" altLang="ja-JP" sz="1050" kern="100" dirty="0"/>
          </a:p>
          <a:p>
            <a:pPr marL="410210" lvl="0" indent="-210185">
              <a:lnSpc>
                <a:spcPts val="1900"/>
              </a:lnSpc>
              <a:defRPr/>
            </a:pPr>
            <a:r>
              <a:rPr lang="ja-JP" altLang="ja-JP" sz="1050" kern="100" dirty="0" smtClean="0"/>
              <a:t>・</a:t>
            </a:r>
            <a:r>
              <a:rPr lang="ja-JP" altLang="en-US" sz="1050" kern="100" dirty="0" smtClean="0"/>
              <a:t>　作品講評会</a:t>
            </a:r>
            <a:r>
              <a:rPr lang="ja-JP" altLang="en-US" sz="1050" kern="100" dirty="0"/>
              <a:t>　</a:t>
            </a:r>
            <a:r>
              <a:rPr lang="ja-JP" altLang="en-US" sz="1050" kern="100" dirty="0" smtClean="0"/>
              <a:t>（午前）　　　　　　　　　　　・　作品講評会</a:t>
            </a:r>
            <a:r>
              <a:rPr lang="ja-JP" altLang="en-US" sz="1050" kern="100" dirty="0"/>
              <a:t>　</a:t>
            </a:r>
            <a:r>
              <a:rPr lang="ja-JP" altLang="en-US" sz="1050" kern="100" dirty="0" smtClean="0"/>
              <a:t>（午後）</a:t>
            </a:r>
            <a:endParaRPr lang="en-US" altLang="ja-JP" sz="1050" kern="100" dirty="0" smtClean="0"/>
          </a:p>
          <a:p>
            <a:pPr marL="410210" indent="-210185">
              <a:lnSpc>
                <a:spcPts val="1900"/>
              </a:lnSpc>
            </a:pPr>
            <a:r>
              <a:rPr lang="ja-JP" altLang="en-US" sz="1050" kern="100" dirty="0" smtClean="0"/>
              <a:t>・　透明水彩人物画</a:t>
            </a:r>
            <a:r>
              <a:rPr lang="ja-JP" altLang="en-US" sz="1050" kern="100" dirty="0"/>
              <a:t>　</a:t>
            </a:r>
            <a:r>
              <a:rPr lang="ja-JP" altLang="en-US" sz="1050" kern="100" dirty="0" smtClean="0"/>
              <a:t>（３／１１）</a:t>
            </a:r>
            <a:r>
              <a:rPr lang="ja-JP" altLang="en-US" sz="1050" kern="100" dirty="0"/>
              <a:t>　</a:t>
            </a:r>
            <a:r>
              <a:rPr lang="ja-JP" altLang="en-US" sz="1050" kern="100" dirty="0" smtClean="0"/>
              <a:t>　　　　</a:t>
            </a:r>
            <a:r>
              <a:rPr lang="ja-JP" altLang="en-US" sz="800" kern="100" dirty="0" smtClean="0"/>
              <a:t>　　</a:t>
            </a:r>
            <a:r>
              <a:rPr lang="ja-JP" altLang="en-US" sz="1050" kern="100" dirty="0" smtClean="0"/>
              <a:t>・　透明</a:t>
            </a:r>
            <a:r>
              <a:rPr lang="ja-JP" altLang="en-US" sz="1050" kern="100" dirty="0"/>
              <a:t>水彩</a:t>
            </a:r>
            <a:r>
              <a:rPr lang="ja-JP" altLang="en-US" sz="1050" kern="100" dirty="0" smtClean="0"/>
              <a:t>人物画　（３／１２）</a:t>
            </a:r>
            <a:endParaRPr lang="en-US" altLang="ja-JP" sz="1050" kern="100" dirty="0" smtClean="0"/>
          </a:p>
          <a:p>
            <a:pPr marL="410210" lvl="0" indent="-210185">
              <a:lnSpc>
                <a:spcPts val="1900"/>
              </a:lnSpc>
              <a:defRPr/>
            </a:pPr>
            <a:r>
              <a:rPr lang="ja-JP" altLang="en-US" sz="1050" kern="100" dirty="0" smtClean="0"/>
              <a:t>・　早春近郊スケッチ</a:t>
            </a:r>
            <a:endParaRPr lang="en-US" altLang="ja-JP" sz="1050" kern="100" dirty="0" smtClean="0"/>
          </a:p>
          <a:p>
            <a:pPr marL="410210" lvl="0" indent="-210185">
              <a:lnSpc>
                <a:spcPts val="1900"/>
              </a:lnSpc>
              <a:defRPr/>
            </a:pPr>
            <a:r>
              <a:rPr lang="ja-JP" altLang="ja-JP" sz="1050" kern="100" dirty="0" smtClean="0"/>
              <a:t>・</a:t>
            </a:r>
            <a:r>
              <a:rPr lang="ja-JP" altLang="en-US" sz="1050" kern="100" dirty="0"/>
              <a:t>　</a:t>
            </a:r>
            <a:r>
              <a:rPr lang="ja-JP" altLang="en-US" sz="1050" kern="100" dirty="0" smtClean="0"/>
              <a:t>デッサン　</a:t>
            </a:r>
            <a:r>
              <a:rPr lang="ja-JP" altLang="en-US" sz="1050" kern="100" dirty="0"/>
              <a:t>　　</a:t>
            </a:r>
            <a:endParaRPr lang="en-US" altLang="ja-JP" sz="1050" kern="100" dirty="0" smtClean="0"/>
          </a:p>
          <a:p>
            <a:pPr marL="410210" lvl="0" indent="-210185">
              <a:lnSpc>
                <a:spcPts val="1900"/>
              </a:lnSpc>
              <a:defRPr/>
            </a:pPr>
            <a:r>
              <a:rPr lang="ja-JP" altLang="en-US" sz="1050" kern="100" dirty="0" smtClean="0"/>
              <a:t>・　水彩で描くチロル風衣装のモデル</a:t>
            </a:r>
            <a:endParaRPr lang="en-US" altLang="ja-JP" sz="1050" kern="100" dirty="0"/>
          </a:p>
        </p:txBody>
      </p:sp>
      <p:cxnSp>
        <p:nvCxnSpPr>
          <p:cNvPr id="64" name="直線コネクタ 63"/>
          <p:cNvCxnSpPr/>
          <p:nvPr/>
        </p:nvCxnSpPr>
        <p:spPr>
          <a:xfrm>
            <a:off x="9478752" y="6742777"/>
            <a:ext cx="0" cy="660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6681508" y="6735874"/>
            <a:ext cx="0" cy="667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円/楕円 58"/>
          <p:cNvSpPr/>
          <p:nvPr/>
        </p:nvSpPr>
        <p:spPr>
          <a:xfrm>
            <a:off x="8534713" y="399462"/>
            <a:ext cx="530014" cy="16479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6634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2083205" y="7357957"/>
            <a:ext cx="1139695" cy="321386"/>
          </a:xfrm>
          <a:prstGeom prst="rect">
            <a:avLst/>
          </a:prstGeom>
          <a:noFill/>
        </p:spPr>
        <p:txBody>
          <a:bodyPr wrap="square" lIns="104918" tIns="52459" rIns="104918" bIns="52459" rtlCol="0">
            <a:spAutoFit/>
          </a:bodyPr>
          <a:lstStyle/>
          <a:p>
            <a:r>
              <a:rPr lang="en-US" altLang="ja-JP" sz="1400" b="1" dirty="0"/>
              <a:t>―</a:t>
            </a:r>
            <a:r>
              <a:rPr lang="ja-JP" altLang="en-US" sz="1400" b="1" dirty="0"/>
              <a:t>　</a:t>
            </a:r>
            <a:r>
              <a:rPr lang="en-US" altLang="ja-JP" sz="1400" b="1" dirty="0"/>
              <a:t>3</a:t>
            </a:r>
            <a:r>
              <a:rPr lang="ja-JP" altLang="en-US" sz="1400" b="1" dirty="0"/>
              <a:t>　</a:t>
            </a:r>
            <a:r>
              <a:rPr lang="en-US" altLang="ja-JP" sz="1400" b="1" dirty="0"/>
              <a:t>―</a:t>
            </a:r>
            <a:endParaRPr lang="ja-JP" altLang="en-US" sz="1400" b="1" dirty="0"/>
          </a:p>
        </p:txBody>
      </p:sp>
      <p:sp>
        <p:nvSpPr>
          <p:cNvPr id="16" name="Rectangle 2"/>
          <p:cNvSpPr>
            <a:spLocks noChangeArrowheads="1"/>
          </p:cNvSpPr>
          <p:nvPr/>
        </p:nvSpPr>
        <p:spPr bwMode="auto">
          <a:xfrm>
            <a:off x="-882009" y="-47497"/>
            <a:ext cx="882010" cy="42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918" tIns="52459" rIns="104918" bIns="52459" numCol="1" anchor="ctr" anchorCtr="0" compatLnSpc="1">
            <a:prstTxWarp prst="textNoShape">
              <a:avLst/>
            </a:prstTxWarp>
            <a:spAutoFit/>
          </a:bodyPr>
          <a:lstStyle>
            <a:lvl1pPr indent="177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04008"/>
            <a:r>
              <a:rPr kumimoji="0" lang="ja-JP" altLang="en-US" dirty="0" smtClean="0"/>
              <a:t>２裏</a:t>
            </a:r>
            <a:endParaRPr kumimoji="0" lang="ja-JP" altLang="ja-JP" dirty="0"/>
          </a:p>
        </p:txBody>
      </p:sp>
      <p:sp>
        <p:nvSpPr>
          <p:cNvPr id="8" name="テキスト ボックス 7"/>
          <p:cNvSpPr txBox="1"/>
          <p:nvPr/>
        </p:nvSpPr>
        <p:spPr>
          <a:xfrm>
            <a:off x="7629464" y="7359437"/>
            <a:ext cx="912541" cy="321386"/>
          </a:xfrm>
          <a:prstGeom prst="rect">
            <a:avLst/>
          </a:prstGeom>
          <a:noFill/>
        </p:spPr>
        <p:txBody>
          <a:bodyPr wrap="square" lIns="104918" tIns="52459" rIns="104918" bIns="52459" rtlCol="0">
            <a:spAutoFit/>
          </a:bodyPr>
          <a:lstStyle/>
          <a:p>
            <a:r>
              <a:rPr lang="en-US" altLang="ja-JP" sz="1400" b="1" dirty="0" smtClean="0"/>
              <a:t>―</a:t>
            </a:r>
            <a:r>
              <a:rPr lang="ja-JP" altLang="en-US" sz="1400" b="1" dirty="0" smtClean="0"/>
              <a:t>　</a:t>
            </a:r>
            <a:r>
              <a:rPr lang="en-US" altLang="ja-JP" sz="1400" b="1" dirty="0" smtClean="0"/>
              <a:t>4</a:t>
            </a:r>
            <a:r>
              <a:rPr lang="ja-JP" altLang="en-US" sz="1400" b="1" dirty="0" smtClean="0"/>
              <a:t>　</a:t>
            </a:r>
            <a:r>
              <a:rPr lang="en-US" altLang="ja-JP" sz="1400" b="1" dirty="0" smtClean="0"/>
              <a:t>―</a:t>
            </a:r>
            <a:endParaRPr lang="ja-JP" altLang="en-US" sz="1400" b="1" dirty="0"/>
          </a:p>
        </p:txBody>
      </p:sp>
      <p:sp>
        <p:nvSpPr>
          <p:cNvPr id="11" name="テキスト ボックス 2"/>
          <p:cNvSpPr txBox="1">
            <a:spLocks noChangeArrowheads="1"/>
          </p:cNvSpPr>
          <p:nvPr/>
        </p:nvSpPr>
        <p:spPr bwMode="auto">
          <a:xfrm>
            <a:off x="13274398" y="3267314"/>
            <a:ext cx="382429" cy="323374"/>
          </a:xfrm>
          <a:prstGeom prst="rect">
            <a:avLst/>
          </a:prstGeom>
          <a:noFill/>
          <a:ln w="9525">
            <a:noFill/>
            <a:miter lim="800000"/>
            <a:headEnd/>
            <a:tailEnd/>
          </a:ln>
        </p:spPr>
        <p:txBody>
          <a:bodyPr rot="0" vert="horz" wrap="square" lIns="68580" tIns="34290" rIns="68580" bIns="34290" anchor="t" anchorCtr="0">
            <a:noAutofit/>
          </a:bodyPr>
          <a:lstStyle/>
          <a:p>
            <a:pPr algn="just"/>
            <a:endParaRPr lang="en-US" sz="788"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 name="テキスト ボックス 20"/>
          <p:cNvSpPr txBox="1"/>
          <p:nvPr/>
        </p:nvSpPr>
        <p:spPr>
          <a:xfrm>
            <a:off x="254229" y="2594767"/>
            <a:ext cx="4446650" cy="358774"/>
          </a:xfrm>
          <a:prstGeom prst="rect">
            <a:avLst/>
          </a:prstGeom>
          <a:solidFill>
            <a:sysClr val="window" lastClr="FFFFFF"/>
          </a:solidFill>
          <a:ln w="6350">
            <a:solidFill>
              <a:prstClr val="black"/>
            </a:solidFill>
          </a:ln>
          <a:effectLst/>
        </p:spPr>
        <p:txBody>
          <a:bodyPr rot="0" spcFirstLastPara="0" vert="horz" wrap="square" lIns="104918" tIns="52459" rIns="104918" bIns="52459" numCol="1" spcCol="0" rtlCol="0" fromWordArt="0" anchor="t" anchorCtr="0" forceAA="0" compatLnSpc="1">
            <a:prstTxWarp prst="textNoShape">
              <a:avLst/>
            </a:prstTxWarp>
            <a:noAutofit/>
          </a:bodyPr>
          <a:lstStyle/>
          <a:p>
            <a:r>
              <a:rPr lang="ja-JP" altLang="en-US" sz="1600" b="1" kern="100" dirty="0" smtClean="0">
                <a:solidFill>
                  <a:srgbClr val="C00000"/>
                </a:solidFill>
                <a:latin typeface="Century" panose="02040604050505020304" pitchFamily="18" charset="0"/>
                <a:ea typeface="ＭＳ ゴシック" panose="020B0609070205080204" pitchFamily="49" charset="-128"/>
                <a:cs typeface="Times New Roman" panose="02020603050405020304" pitchFamily="18" charset="0"/>
              </a:rPr>
              <a:t>（</a:t>
            </a:r>
            <a:r>
              <a:rPr lang="ja-JP" altLang="en-US" sz="1600" b="1" kern="100" dirty="0">
                <a:solidFill>
                  <a:srgbClr val="C00000"/>
                </a:solidFill>
                <a:latin typeface="Century" panose="02040604050505020304" pitchFamily="18" charset="0"/>
                <a:ea typeface="ＭＳ ゴシック" panose="020B0609070205080204" pitchFamily="49" charset="-128"/>
                <a:cs typeface="Times New Roman" panose="02020603050405020304" pitchFamily="18" charset="0"/>
              </a:rPr>
              <a:t>３）</a:t>
            </a:r>
            <a:r>
              <a:rPr lang="ja-JP" altLang="en-US" sz="1600" b="1" kern="100" dirty="0" smtClean="0">
                <a:solidFill>
                  <a:srgbClr val="C00000"/>
                </a:solidFill>
                <a:latin typeface="Century" panose="02040604050505020304" pitchFamily="18" charset="0"/>
                <a:ea typeface="ＭＳ ゴシック" panose="020B0609070205080204" pitchFamily="49" charset="-128"/>
                <a:cs typeface="Times New Roman" panose="02020603050405020304" pitchFamily="18" charset="0"/>
              </a:rPr>
              <a:t>透明水彩人物画　一日講座</a:t>
            </a:r>
            <a:endParaRPr lang="ja-JP" altLang="en-US" sz="1600" kern="100" dirty="0">
              <a:solidFill>
                <a:srgbClr val="C0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 name="テキスト ボックス 21"/>
          <p:cNvSpPr txBox="1"/>
          <p:nvPr/>
        </p:nvSpPr>
        <p:spPr>
          <a:xfrm>
            <a:off x="266928" y="4742311"/>
            <a:ext cx="4327297" cy="541959"/>
          </a:xfrm>
          <a:prstGeom prst="rect">
            <a:avLst/>
          </a:prstGeom>
          <a:noFill/>
        </p:spPr>
        <p:txBody>
          <a:bodyPr wrap="square" lIns="104918" tIns="52459" rIns="104918" bIns="52459" rtlCol="0">
            <a:spAutoFit/>
          </a:bodyPr>
          <a:lstStyle/>
          <a:p>
            <a:pPr>
              <a:lnSpc>
                <a:spcPts val="1700"/>
              </a:lnSpc>
            </a:pPr>
            <a:endParaRPr lang="ja-JP" altLang="en-US" sz="1000" dirty="0">
              <a:solidFill>
                <a:schemeClr val="accent5">
                  <a:lumMod val="50000"/>
                </a:schemeClr>
              </a:solidFill>
              <a:latin typeface="+mn-ea"/>
            </a:endParaRPr>
          </a:p>
          <a:p>
            <a:pPr>
              <a:lnSpc>
                <a:spcPts val="1700"/>
              </a:lnSpc>
            </a:pPr>
            <a:endParaRPr lang="en-US" altLang="ja-JP" sz="1000" dirty="0">
              <a:solidFill>
                <a:schemeClr val="accent5">
                  <a:lumMod val="50000"/>
                </a:schemeClr>
              </a:solidFill>
              <a:latin typeface="+mn-ea"/>
            </a:endParaRPr>
          </a:p>
        </p:txBody>
      </p:sp>
      <p:sp>
        <p:nvSpPr>
          <p:cNvPr id="23" name="テキスト ボックス 22"/>
          <p:cNvSpPr txBox="1"/>
          <p:nvPr/>
        </p:nvSpPr>
        <p:spPr>
          <a:xfrm>
            <a:off x="271836" y="2962689"/>
            <a:ext cx="4355727" cy="4466111"/>
          </a:xfrm>
          <a:prstGeom prst="rect">
            <a:avLst/>
          </a:prstGeom>
          <a:noFill/>
        </p:spPr>
        <p:txBody>
          <a:bodyPr wrap="square" lIns="104918" tIns="52459" rIns="104918" bIns="52459" rtlCol="0">
            <a:spAutoFit/>
          </a:bodyPr>
          <a:lstStyle/>
          <a:p>
            <a:pPr>
              <a:lnSpc>
                <a:spcPts val="1700"/>
              </a:lnSpc>
            </a:pPr>
            <a:r>
              <a:rPr lang="ja-JP" altLang="en-US" sz="1000" dirty="0" smtClean="0">
                <a:solidFill>
                  <a:schemeClr val="accent5">
                    <a:lumMod val="50000"/>
                  </a:schemeClr>
                </a:solidFill>
                <a:latin typeface="+mn-ea"/>
              </a:rPr>
              <a:t>　</a:t>
            </a:r>
            <a:r>
              <a:rPr lang="ja-JP" altLang="en-US" sz="1000" dirty="0">
                <a:solidFill>
                  <a:schemeClr val="accent5">
                    <a:lumMod val="50000"/>
                  </a:schemeClr>
                </a:solidFill>
                <a:latin typeface="+mn-ea"/>
              </a:rPr>
              <a:t>醍醐芳晴先生の「透明水彩人物画一日講座」を実施します。午前は先生の実演を見て学びます。昼食を挟んで、午後からは先生の技法指導を受けながら作品を仕上げる講座です。                                                                                                                          </a:t>
            </a:r>
            <a:r>
              <a:rPr lang="ja-JP" altLang="en-US" sz="1000" dirty="0" smtClean="0">
                <a:solidFill>
                  <a:schemeClr val="accent5">
                    <a:lumMod val="50000"/>
                  </a:schemeClr>
                </a:solidFill>
                <a:latin typeface="+mn-ea"/>
              </a:rPr>
              <a:t>　　　　　　　　　</a:t>
            </a:r>
            <a:endParaRPr lang="en-US" altLang="ja-JP" sz="1000" dirty="0" smtClean="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　</a:t>
            </a:r>
            <a:r>
              <a:rPr lang="ja-JP" altLang="en-US" sz="1000" dirty="0" smtClean="0">
                <a:solidFill>
                  <a:schemeClr val="accent5">
                    <a:lumMod val="50000"/>
                  </a:schemeClr>
                </a:solidFill>
                <a:latin typeface="+mn-ea"/>
              </a:rPr>
              <a:t>経歴　：</a:t>
            </a:r>
            <a:r>
              <a:rPr lang="en-US" altLang="ja-JP" sz="1000" dirty="0" smtClean="0">
                <a:solidFill>
                  <a:schemeClr val="accent5">
                    <a:lumMod val="50000"/>
                  </a:schemeClr>
                </a:solidFill>
                <a:latin typeface="+mn-ea"/>
              </a:rPr>
              <a:t>1952</a:t>
            </a:r>
            <a:r>
              <a:rPr lang="ja-JP" altLang="en-US" sz="1000" dirty="0">
                <a:solidFill>
                  <a:schemeClr val="accent5">
                    <a:lumMod val="50000"/>
                  </a:schemeClr>
                </a:solidFill>
                <a:latin typeface="+mn-ea"/>
              </a:rPr>
              <a:t>年東京都生まれ。</a:t>
            </a:r>
            <a:r>
              <a:rPr lang="en-US" altLang="ja-JP" sz="1000" dirty="0">
                <a:solidFill>
                  <a:schemeClr val="accent5">
                    <a:lumMod val="50000"/>
                  </a:schemeClr>
                </a:solidFill>
                <a:latin typeface="+mn-ea"/>
              </a:rPr>
              <a:t>1976</a:t>
            </a:r>
            <a:r>
              <a:rPr lang="ja-JP" altLang="en-US" sz="1000" dirty="0">
                <a:solidFill>
                  <a:schemeClr val="accent5">
                    <a:lumMod val="50000"/>
                  </a:schemeClr>
                </a:solidFill>
                <a:latin typeface="+mn-ea"/>
              </a:rPr>
              <a:t>年武蔵野美術大学油絵学科卒業</a:t>
            </a:r>
            <a:r>
              <a:rPr lang="ja-JP" altLang="en-US" sz="1000" dirty="0" smtClean="0">
                <a:solidFill>
                  <a:schemeClr val="accent5">
                    <a:lumMod val="50000"/>
                  </a:schemeClr>
                </a:solidFill>
                <a:latin typeface="+mn-ea"/>
              </a:rPr>
              <a:t>。</a:t>
            </a:r>
            <a:endParaRPr lang="en-US" altLang="ja-JP" sz="1000" dirty="0" smtClean="0">
              <a:solidFill>
                <a:schemeClr val="accent5">
                  <a:lumMod val="50000"/>
                </a:schemeClr>
              </a:solidFill>
              <a:latin typeface="+mn-ea"/>
            </a:endParaRPr>
          </a:p>
          <a:p>
            <a:pPr>
              <a:lnSpc>
                <a:spcPts val="1700"/>
              </a:lnSpc>
            </a:pPr>
            <a:r>
              <a:rPr lang="ja-JP" altLang="en-US" sz="1000" dirty="0" smtClean="0">
                <a:solidFill>
                  <a:schemeClr val="accent5">
                    <a:lumMod val="50000"/>
                  </a:schemeClr>
                </a:solidFill>
                <a:latin typeface="+mn-ea"/>
              </a:rPr>
              <a:t>醍醐</a:t>
            </a:r>
            <a:r>
              <a:rPr lang="ja-JP" altLang="en-US" sz="1000" dirty="0">
                <a:solidFill>
                  <a:schemeClr val="accent5">
                    <a:lumMod val="50000"/>
                  </a:schemeClr>
                </a:solidFill>
                <a:latin typeface="+mn-ea"/>
              </a:rPr>
              <a:t>水彩教室主宰。無所属。主な受賞は、日本水彩展初出品不破賞（</a:t>
            </a:r>
            <a:r>
              <a:rPr lang="en-US" altLang="ja-JP" sz="1000" dirty="0">
                <a:solidFill>
                  <a:schemeClr val="accent5">
                    <a:lumMod val="50000"/>
                  </a:schemeClr>
                </a:solidFill>
                <a:latin typeface="+mn-ea"/>
              </a:rPr>
              <a:t>1994</a:t>
            </a:r>
            <a:r>
              <a:rPr lang="ja-JP" altLang="en-US" sz="1000" dirty="0">
                <a:solidFill>
                  <a:schemeClr val="accent5">
                    <a:lumMod val="50000"/>
                  </a:schemeClr>
                </a:solidFill>
                <a:latin typeface="+mn-ea"/>
              </a:rPr>
              <a:t>）石井賞（</a:t>
            </a:r>
            <a:r>
              <a:rPr lang="en-US" altLang="ja-JP" sz="1000" dirty="0">
                <a:solidFill>
                  <a:schemeClr val="accent5">
                    <a:lumMod val="50000"/>
                  </a:schemeClr>
                </a:solidFill>
                <a:latin typeface="+mn-ea"/>
              </a:rPr>
              <a:t>1995</a:t>
            </a:r>
            <a:r>
              <a:rPr lang="ja-JP" altLang="en-US" sz="1000" dirty="0">
                <a:solidFill>
                  <a:schemeClr val="accent5">
                    <a:lumMod val="50000"/>
                  </a:schemeClr>
                </a:solidFill>
                <a:latin typeface="+mn-ea"/>
              </a:rPr>
              <a:t>）文部大臣奨励賞（</a:t>
            </a:r>
            <a:r>
              <a:rPr lang="en-US" altLang="ja-JP" sz="1000" dirty="0">
                <a:solidFill>
                  <a:schemeClr val="accent5">
                    <a:lumMod val="50000"/>
                  </a:schemeClr>
                </a:solidFill>
                <a:latin typeface="+mn-ea"/>
              </a:rPr>
              <a:t>1996)</a:t>
            </a:r>
            <a:r>
              <a:rPr lang="ja-JP" altLang="en-US" sz="1000" dirty="0">
                <a:solidFill>
                  <a:schemeClr val="accent5">
                    <a:lumMod val="50000"/>
                  </a:schemeClr>
                </a:solidFill>
                <a:latin typeface="+mn-ea"/>
              </a:rPr>
              <a:t>内閣総理大臣賞</a:t>
            </a:r>
            <a:r>
              <a:rPr lang="en-US" altLang="ja-JP" sz="1000" dirty="0">
                <a:solidFill>
                  <a:schemeClr val="accent5">
                    <a:lumMod val="50000"/>
                  </a:schemeClr>
                </a:solidFill>
                <a:latin typeface="+mn-ea"/>
              </a:rPr>
              <a:t>(1998</a:t>
            </a:r>
            <a:r>
              <a:rPr lang="ja-JP" altLang="en-US" sz="1000" dirty="0">
                <a:solidFill>
                  <a:schemeClr val="accent5">
                    <a:lumMod val="50000"/>
                  </a:schemeClr>
                </a:solidFill>
                <a:latin typeface="+mn-ea"/>
              </a:rPr>
              <a:t>）水彩展</a:t>
            </a:r>
            <a:r>
              <a:rPr lang="en-US" altLang="ja-JP" sz="1000" dirty="0">
                <a:solidFill>
                  <a:schemeClr val="accent5">
                    <a:lumMod val="50000"/>
                  </a:schemeClr>
                </a:solidFill>
                <a:latin typeface="+mn-ea"/>
              </a:rPr>
              <a:t>OHARA</a:t>
            </a:r>
            <a:r>
              <a:rPr lang="ja-JP" altLang="en-US" sz="1000" dirty="0">
                <a:solidFill>
                  <a:schemeClr val="accent5">
                    <a:lumMod val="50000"/>
                  </a:schemeClr>
                </a:solidFill>
                <a:latin typeface="+mn-ea"/>
              </a:rPr>
              <a:t>町長賞（</a:t>
            </a:r>
            <a:r>
              <a:rPr lang="en-US" altLang="ja-JP" sz="1000" dirty="0">
                <a:solidFill>
                  <a:schemeClr val="accent5">
                    <a:lumMod val="50000"/>
                  </a:schemeClr>
                </a:solidFill>
                <a:latin typeface="+mn-ea"/>
              </a:rPr>
              <a:t>1995)</a:t>
            </a:r>
            <a:r>
              <a:rPr lang="ja-JP" altLang="en-US" sz="1000" dirty="0">
                <a:solidFill>
                  <a:schemeClr val="accent5">
                    <a:lumMod val="50000"/>
                  </a:schemeClr>
                </a:solidFill>
                <a:latin typeface="+mn-ea"/>
              </a:rPr>
              <a:t>他</a:t>
            </a:r>
            <a:r>
              <a:rPr lang="ja-JP" altLang="en-US" sz="1000" dirty="0" smtClean="0">
                <a:solidFill>
                  <a:schemeClr val="accent5">
                    <a:lumMod val="50000"/>
                  </a:schemeClr>
                </a:solidFill>
                <a:latin typeface="+mn-ea"/>
              </a:rPr>
              <a:t>。</a:t>
            </a:r>
            <a:endParaRPr lang="en-US" altLang="ja-JP" sz="1000" dirty="0" smtClean="0">
              <a:solidFill>
                <a:schemeClr val="accent5">
                  <a:lumMod val="50000"/>
                </a:schemeClr>
              </a:solidFill>
              <a:latin typeface="+mn-ea"/>
            </a:endParaRPr>
          </a:p>
          <a:p>
            <a:pPr>
              <a:lnSpc>
                <a:spcPts val="1700"/>
              </a:lnSpc>
            </a:pPr>
            <a:endParaRPr lang="en-US" altLang="ja-JP" sz="1000" dirty="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①　月　日　：平成</a:t>
            </a:r>
            <a:r>
              <a:rPr lang="en-US" altLang="ja-JP" sz="1000" dirty="0">
                <a:solidFill>
                  <a:schemeClr val="accent5">
                    <a:lumMod val="50000"/>
                  </a:schemeClr>
                </a:solidFill>
                <a:latin typeface="+mn-ea"/>
              </a:rPr>
              <a:t>30</a:t>
            </a:r>
            <a:r>
              <a:rPr lang="ja-JP" altLang="en-US" sz="1000" dirty="0">
                <a:solidFill>
                  <a:schemeClr val="accent5">
                    <a:lumMod val="50000"/>
                  </a:schemeClr>
                </a:solidFill>
                <a:latin typeface="+mn-ea"/>
              </a:rPr>
              <a:t>年</a:t>
            </a:r>
            <a:r>
              <a:rPr lang="en-US" altLang="ja-JP" sz="1000" dirty="0">
                <a:solidFill>
                  <a:schemeClr val="accent5">
                    <a:lumMod val="50000"/>
                  </a:schemeClr>
                </a:solidFill>
                <a:latin typeface="+mn-ea"/>
              </a:rPr>
              <a:t>3</a:t>
            </a:r>
            <a:r>
              <a:rPr lang="ja-JP" altLang="en-US" sz="1000" dirty="0">
                <a:solidFill>
                  <a:schemeClr val="accent5">
                    <a:lumMod val="50000"/>
                  </a:schemeClr>
                </a:solidFill>
                <a:latin typeface="+mn-ea"/>
              </a:rPr>
              <a:t>月</a:t>
            </a:r>
            <a:r>
              <a:rPr lang="en-US" altLang="ja-JP" sz="1000" dirty="0">
                <a:solidFill>
                  <a:schemeClr val="accent5">
                    <a:lumMod val="50000"/>
                  </a:schemeClr>
                </a:solidFill>
                <a:latin typeface="+mn-ea"/>
              </a:rPr>
              <a:t>11</a:t>
            </a:r>
            <a:r>
              <a:rPr lang="ja-JP" altLang="en-US" sz="1000" dirty="0">
                <a:solidFill>
                  <a:schemeClr val="accent5">
                    <a:lumMod val="50000"/>
                  </a:schemeClr>
                </a:solidFill>
                <a:latin typeface="+mn-ea"/>
              </a:rPr>
              <a:t>日（日）、</a:t>
            </a:r>
            <a:r>
              <a:rPr lang="en-US" altLang="ja-JP" sz="1000" dirty="0">
                <a:solidFill>
                  <a:schemeClr val="accent5">
                    <a:lumMod val="50000"/>
                  </a:schemeClr>
                </a:solidFill>
                <a:latin typeface="+mn-ea"/>
              </a:rPr>
              <a:t> 3</a:t>
            </a:r>
            <a:r>
              <a:rPr lang="ja-JP" altLang="en-US" sz="1000" dirty="0">
                <a:solidFill>
                  <a:schemeClr val="accent5">
                    <a:lumMod val="50000"/>
                  </a:schemeClr>
                </a:solidFill>
                <a:latin typeface="+mn-ea"/>
              </a:rPr>
              <a:t>月</a:t>
            </a:r>
            <a:r>
              <a:rPr lang="en-US" altLang="ja-JP" sz="1000" dirty="0">
                <a:solidFill>
                  <a:schemeClr val="accent5">
                    <a:lumMod val="50000"/>
                  </a:schemeClr>
                </a:solidFill>
                <a:latin typeface="+mn-ea"/>
              </a:rPr>
              <a:t>12</a:t>
            </a:r>
            <a:r>
              <a:rPr lang="ja-JP" altLang="en-US" sz="1000" dirty="0">
                <a:solidFill>
                  <a:schemeClr val="accent5">
                    <a:lumMod val="50000"/>
                  </a:schemeClr>
                </a:solidFill>
                <a:latin typeface="+mn-ea"/>
              </a:rPr>
              <a:t>日（月）</a:t>
            </a:r>
          </a:p>
          <a:p>
            <a:pPr>
              <a:lnSpc>
                <a:spcPts val="1700"/>
              </a:lnSpc>
            </a:pPr>
            <a:r>
              <a:rPr lang="ja-JP" altLang="en-US" sz="1000" dirty="0">
                <a:solidFill>
                  <a:schemeClr val="accent5">
                    <a:lumMod val="50000"/>
                  </a:schemeClr>
                </a:solidFill>
                <a:latin typeface="+mn-ea"/>
              </a:rPr>
              <a:t>②　場　所　：友の会アトリエ</a:t>
            </a:r>
            <a:r>
              <a:rPr lang="en-US" altLang="ja-JP" sz="1000" dirty="0">
                <a:solidFill>
                  <a:schemeClr val="accent5">
                    <a:lumMod val="50000"/>
                  </a:schemeClr>
                </a:solidFill>
                <a:latin typeface="+mn-ea"/>
              </a:rPr>
              <a:t>(</a:t>
            </a:r>
            <a:r>
              <a:rPr lang="ja-JP" altLang="en-US" sz="1000" dirty="0">
                <a:solidFill>
                  <a:schemeClr val="accent5">
                    <a:lumMod val="50000"/>
                  </a:schemeClr>
                </a:solidFill>
                <a:latin typeface="+mn-ea"/>
              </a:rPr>
              <a:t>港陽ビル</a:t>
            </a:r>
            <a:r>
              <a:rPr lang="en-US" altLang="ja-JP" sz="1000" dirty="0">
                <a:solidFill>
                  <a:schemeClr val="accent5">
                    <a:lumMod val="50000"/>
                  </a:schemeClr>
                </a:solidFill>
                <a:latin typeface="+mn-ea"/>
              </a:rPr>
              <a:t>6</a:t>
            </a:r>
            <a:r>
              <a:rPr lang="ja-JP" altLang="en-US" sz="1000" dirty="0">
                <a:solidFill>
                  <a:schemeClr val="accent5">
                    <a:lumMod val="50000"/>
                  </a:schemeClr>
                </a:solidFill>
                <a:latin typeface="+mn-ea"/>
              </a:rPr>
              <a:t>階</a:t>
            </a:r>
            <a:r>
              <a:rPr lang="en-US" altLang="ja-JP" sz="1000" dirty="0">
                <a:solidFill>
                  <a:schemeClr val="accent5">
                    <a:lumMod val="50000"/>
                  </a:schemeClr>
                </a:solidFill>
                <a:latin typeface="+mn-ea"/>
              </a:rPr>
              <a:t>)</a:t>
            </a:r>
          </a:p>
          <a:p>
            <a:pPr>
              <a:lnSpc>
                <a:spcPts val="1700"/>
              </a:lnSpc>
            </a:pPr>
            <a:r>
              <a:rPr lang="en-US" altLang="ja-JP" sz="1000" dirty="0">
                <a:solidFill>
                  <a:schemeClr val="accent5">
                    <a:lumMod val="50000"/>
                  </a:schemeClr>
                </a:solidFill>
                <a:latin typeface="+mn-ea"/>
              </a:rPr>
              <a:t>③</a:t>
            </a:r>
            <a:r>
              <a:rPr lang="ja-JP" altLang="en-US" sz="1000" dirty="0">
                <a:solidFill>
                  <a:schemeClr val="accent5">
                    <a:lumMod val="50000"/>
                  </a:schemeClr>
                </a:solidFill>
                <a:latin typeface="+mn-ea"/>
              </a:rPr>
              <a:t>　時　間　</a:t>
            </a:r>
            <a:r>
              <a:rPr lang="ja-JP" altLang="en-US" sz="1000" dirty="0" smtClean="0">
                <a:solidFill>
                  <a:schemeClr val="accent5">
                    <a:lumMod val="50000"/>
                  </a:schemeClr>
                </a:solidFill>
                <a:latin typeface="+mn-ea"/>
              </a:rPr>
              <a:t>：</a:t>
            </a:r>
            <a:r>
              <a:rPr lang="en-US" altLang="ja-JP" sz="1000" dirty="0" smtClean="0">
                <a:solidFill>
                  <a:schemeClr val="accent5">
                    <a:lumMod val="50000"/>
                  </a:schemeClr>
                </a:solidFill>
                <a:latin typeface="+mn-ea"/>
              </a:rPr>
              <a:t>10</a:t>
            </a:r>
            <a:r>
              <a:rPr lang="ja-JP" altLang="en-US" sz="1000" dirty="0" smtClean="0">
                <a:solidFill>
                  <a:schemeClr val="accent5">
                    <a:lumMod val="50000"/>
                  </a:schemeClr>
                </a:solidFill>
                <a:latin typeface="+mn-ea"/>
              </a:rPr>
              <a:t>：</a:t>
            </a:r>
            <a:r>
              <a:rPr lang="en-US" altLang="ja-JP" sz="1000" dirty="0" smtClean="0">
                <a:solidFill>
                  <a:schemeClr val="accent5">
                    <a:lumMod val="50000"/>
                  </a:schemeClr>
                </a:solidFill>
                <a:latin typeface="+mn-ea"/>
              </a:rPr>
              <a:t>00</a:t>
            </a:r>
            <a:r>
              <a:rPr lang="ja-JP" altLang="en-US" sz="1000" dirty="0" smtClean="0">
                <a:solidFill>
                  <a:schemeClr val="accent5">
                    <a:lumMod val="50000"/>
                  </a:schemeClr>
                </a:solidFill>
                <a:latin typeface="+mn-ea"/>
              </a:rPr>
              <a:t>～</a:t>
            </a:r>
            <a:r>
              <a:rPr lang="en-US" altLang="ja-JP" sz="1000" dirty="0" smtClean="0">
                <a:solidFill>
                  <a:schemeClr val="accent5">
                    <a:lumMod val="50000"/>
                  </a:schemeClr>
                </a:solidFill>
                <a:latin typeface="+mn-ea"/>
              </a:rPr>
              <a:t>16</a:t>
            </a:r>
            <a:r>
              <a:rPr lang="ja-JP" altLang="en-US" sz="1000" dirty="0" smtClean="0">
                <a:solidFill>
                  <a:schemeClr val="accent5">
                    <a:lumMod val="50000"/>
                  </a:schemeClr>
                </a:solidFill>
                <a:latin typeface="+mn-ea"/>
              </a:rPr>
              <a:t>：</a:t>
            </a:r>
            <a:r>
              <a:rPr lang="en-US" altLang="ja-JP" sz="1000" dirty="0" smtClean="0">
                <a:solidFill>
                  <a:schemeClr val="accent5">
                    <a:lumMod val="50000"/>
                  </a:schemeClr>
                </a:solidFill>
                <a:latin typeface="+mn-ea"/>
              </a:rPr>
              <a:t>00</a:t>
            </a:r>
            <a:r>
              <a:rPr lang="ja-JP" altLang="en-US" sz="1000" dirty="0">
                <a:solidFill>
                  <a:schemeClr val="accent5">
                    <a:lumMod val="50000"/>
                  </a:schemeClr>
                </a:solidFill>
                <a:latin typeface="+mn-ea"/>
              </a:rPr>
              <a:t>　（一日コース）</a:t>
            </a:r>
          </a:p>
          <a:p>
            <a:pPr>
              <a:lnSpc>
                <a:spcPts val="1700"/>
              </a:lnSpc>
            </a:pPr>
            <a:r>
              <a:rPr lang="ja-JP" altLang="en-US" sz="1000" dirty="0">
                <a:solidFill>
                  <a:schemeClr val="accent5">
                    <a:lumMod val="50000"/>
                  </a:schemeClr>
                </a:solidFill>
                <a:latin typeface="+mn-ea"/>
              </a:rPr>
              <a:t>④　内　容　：透明水彩で描く人物画　</a:t>
            </a:r>
            <a:endParaRPr lang="en-US" altLang="ja-JP" sz="1000" dirty="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　　　　　　　 　</a:t>
            </a:r>
            <a:r>
              <a:rPr lang="en-US" altLang="ja-JP" sz="1000" dirty="0">
                <a:solidFill>
                  <a:schemeClr val="accent5">
                    <a:lumMod val="50000"/>
                  </a:schemeClr>
                </a:solidFill>
                <a:latin typeface="+mn-ea"/>
              </a:rPr>
              <a:t>10</a:t>
            </a:r>
            <a:r>
              <a:rPr lang="ja-JP" altLang="en-US" sz="1000" dirty="0">
                <a:solidFill>
                  <a:schemeClr val="accent5">
                    <a:lumMod val="50000"/>
                  </a:schemeClr>
                </a:solidFill>
                <a:latin typeface="+mn-ea"/>
              </a:rPr>
              <a:t>：</a:t>
            </a:r>
            <a:r>
              <a:rPr lang="en-US" altLang="ja-JP" sz="1000" dirty="0">
                <a:solidFill>
                  <a:schemeClr val="accent5">
                    <a:lumMod val="50000"/>
                  </a:schemeClr>
                </a:solidFill>
                <a:latin typeface="+mn-ea"/>
              </a:rPr>
              <a:t>00</a:t>
            </a:r>
            <a:r>
              <a:rPr lang="ja-JP" altLang="en-US" sz="1000" dirty="0">
                <a:solidFill>
                  <a:schemeClr val="accent5">
                    <a:lumMod val="50000"/>
                  </a:schemeClr>
                </a:solidFill>
                <a:latin typeface="+mn-ea"/>
              </a:rPr>
              <a:t>～</a:t>
            </a:r>
            <a:r>
              <a:rPr lang="en-US" altLang="ja-JP" sz="1000" dirty="0">
                <a:solidFill>
                  <a:schemeClr val="accent5">
                    <a:lumMod val="50000"/>
                  </a:schemeClr>
                </a:solidFill>
                <a:latin typeface="+mn-ea"/>
              </a:rPr>
              <a:t>12</a:t>
            </a:r>
            <a:r>
              <a:rPr lang="ja-JP" altLang="en-US" sz="1000" dirty="0">
                <a:solidFill>
                  <a:schemeClr val="accent5">
                    <a:lumMod val="50000"/>
                  </a:schemeClr>
                </a:solidFill>
                <a:latin typeface="+mn-ea"/>
              </a:rPr>
              <a:t>：</a:t>
            </a:r>
            <a:r>
              <a:rPr lang="en-US" altLang="ja-JP" sz="1000" dirty="0">
                <a:solidFill>
                  <a:schemeClr val="accent5">
                    <a:lumMod val="50000"/>
                  </a:schemeClr>
                </a:solidFill>
                <a:latin typeface="+mn-ea"/>
              </a:rPr>
              <a:t>00</a:t>
            </a:r>
            <a:r>
              <a:rPr lang="ja-JP" altLang="en-US" sz="1000" dirty="0">
                <a:solidFill>
                  <a:schemeClr val="accent5">
                    <a:lumMod val="50000"/>
                  </a:schemeClr>
                </a:solidFill>
                <a:latin typeface="+mn-ea"/>
              </a:rPr>
              <a:t>　講師作画実演　　</a:t>
            </a:r>
            <a:r>
              <a:rPr lang="en-US" altLang="ja-JP" sz="1000" dirty="0">
                <a:solidFill>
                  <a:schemeClr val="accent5">
                    <a:lumMod val="50000"/>
                  </a:schemeClr>
                </a:solidFill>
                <a:latin typeface="+mn-ea"/>
              </a:rPr>
              <a:t>13</a:t>
            </a:r>
            <a:r>
              <a:rPr lang="ja-JP" altLang="en-US" sz="1000" dirty="0">
                <a:solidFill>
                  <a:schemeClr val="accent5">
                    <a:lumMod val="50000"/>
                  </a:schemeClr>
                </a:solidFill>
                <a:latin typeface="+mn-ea"/>
              </a:rPr>
              <a:t>：</a:t>
            </a:r>
            <a:r>
              <a:rPr lang="en-US" altLang="ja-JP" sz="1000" dirty="0">
                <a:solidFill>
                  <a:schemeClr val="accent5">
                    <a:lumMod val="50000"/>
                  </a:schemeClr>
                </a:solidFill>
                <a:latin typeface="+mn-ea"/>
              </a:rPr>
              <a:t>00</a:t>
            </a:r>
            <a:r>
              <a:rPr lang="ja-JP" altLang="en-US" sz="1000" dirty="0">
                <a:solidFill>
                  <a:schemeClr val="accent5">
                    <a:lumMod val="50000"/>
                  </a:schemeClr>
                </a:solidFill>
                <a:latin typeface="+mn-ea"/>
              </a:rPr>
              <a:t>～</a:t>
            </a:r>
            <a:r>
              <a:rPr lang="en-US" altLang="ja-JP" sz="1000" dirty="0">
                <a:solidFill>
                  <a:schemeClr val="accent5">
                    <a:lumMod val="50000"/>
                  </a:schemeClr>
                </a:solidFill>
                <a:latin typeface="+mn-ea"/>
              </a:rPr>
              <a:t>16</a:t>
            </a:r>
            <a:r>
              <a:rPr lang="ja-JP" altLang="en-US" sz="1000" dirty="0">
                <a:solidFill>
                  <a:schemeClr val="accent5">
                    <a:lumMod val="50000"/>
                  </a:schemeClr>
                </a:solidFill>
                <a:latin typeface="+mn-ea"/>
              </a:rPr>
              <a:t>：</a:t>
            </a:r>
            <a:r>
              <a:rPr lang="en-US" altLang="ja-JP" sz="1000" dirty="0">
                <a:solidFill>
                  <a:schemeClr val="accent5">
                    <a:lumMod val="50000"/>
                  </a:schemeClr>
                </a:solidFill>
                <a:latin typeface="+mn-ea"/>
              </a:rPr>
              <a:t>00</a:t>
            </a:r>
            <a:r>
              <a:rPr lang="ja-JP" altLang="en-US" sz="1000" dirty="0">
                <a:solidFill>
                  <a:schemeClr val="accent5">
                    <a:lumMod val="50000"/>
                  </a:schemeClr>
                </a:solidFill>
                <a:latin typeface="+mn-ea"/>
              </a:rPr>
              <a:t>受講生作画</a:t>
            </a:r>
          </a:p>
          <a:p>
            <a:pPr>
              <a:lnSpc>
                <a:spcPts val="1700"/>
              </a:lnSpc>
            </a:pPr>
            <a:r>
              <a:rPr lang="ja-JP" altLang="en-US" sz="1000" dirty="0">
                <a:solidFill>
                  <a:schemeClr val="accent5">
                    <a:lumMod val="50000"/>
                  </a:schemeClr>
                </a:solidFill>
                <a:latin typeface="+mn-ea"/>
              </a:rPr>
              <a:t>⑤　人　数　：</a:t>
            </a:r>
            <a:r>
              <a:rPr lang="en-US" altLang="ja-JP" sz="1000" dirty="0">
                <a:solidFill>
                  <a:schemeClr val="accent5">
                    <a:lumMod val="50000"/>
                  </a:schemeClr>
                </a:solidFill>
                <a:latin typeface="+mn-ea"/>
              </a:rPr>
              <a:t>3</a:t>
            </a:r>
            <a:r>
              <a:rPr lang="ja-JP" altLang="en-US" sz="1000" dirty="0">
                <a:solidFill>
                  <a:schemeClr val="accent5">
                    <a:lumMod val="50000"/>
                  </a:schemeClr>
                </a:solidFill>
                <a:latin typeface="+mn-ea"/>
              </a:rPr>
              <a:t>月</a:t>
            </a:r>
            <a:r>
              <a:rPr lang="en-US" altLang="ja-JP" sz="1000" dirty="0">
                <a:solidFill>
                  <a:schemeClr val="accent5">
                    <a:lumMod val="50000"/>
                  </a:schemeClr>
                </a:solidFill>
                <a:latin typeface="+mn-ea"/>
              </a:rPr>
              <a:t>11</a:t>
            </a:r>
            <a:r>
              <a:rPr lang="ja-JP" altLang="en-US" sz="1000" dirty="0">
                <a:solidFill>
                  <a:schemeClr val="accent5">
                    <a:lumMod val="50000"/>
                  </a:schemeClr>
                </a:solidFill>
                <a:latin typeface="+mn-ea"/>
              </a:rPr>
              <a:t>日（日）の部　</a:t>
            </a:r>
            <a:r>
              <a:rPr lang="en-US" altLang="ja-JP" sz="1000" dirty="0">
                <a:solidFill>
                  <a:schemeClr val="accent5">
                    <a:lumMod val="50000"/>
                  </a:schemeClr>
                </a:solidFill>
                <a:latin typeface="+mn-ea"/>
              </a:rPr>
              <a:t>30</a:t>
            </a:r>
            <a:r>
              <a:rPr lang="ja-JP" altLang="en-US" sz="1000" dirty="0">
                <a:solidFill>
                  <a:schemeClr val="accent5">
                    <a:lumMod val="50000"/>
                  </a:schemeClr>
                </a:solidFill>
                <a:latin typeface="+mn-ea"/>
              </a:rPr>
              <a:t>名　　</a:t>
            </a:r>
            <a:r>
              <a:rPr lang="ja-JP" altLang="en-US" sz="1000" dirty="0" smtClean="0">
                <a:solidFill>
                  <a:schemeClr val="accent5">
                    <a:lumMod val="50000"/>
                  </a:schemeClr>
                </a:solidFill>
                <a:latin typeface="+mn-ea"/>
              </a:rPr>
              <a:t>（</a:t>
            </a:r>
            <a:r>
              <a:rPr lang="ja-JP" altLang="en-US" sz="1000" dirty="0">
                <a:solidFill>
                  <a:schemeClr val="accent5">
                    <a:lumMod val="50000"/>
                  </a:schemeClr>
                </a:solidFill>
                <a:latin typeface="+mn-ea"/>
              </a:rPr>
              <a:t>最少催行　</a:t>
            </a:r>
            <a:r>
              <a:rPr lang="en-US" altLang="ja-JP" sz="1000" dirty="0" smtClean="0">
                <a:solidFill>
                  <a:schemeClr val="accent5">
                    <a:lumMod val="50000"/>
                  </a:schemeClr>
                </a:solidFill>
                <a:latin typeface="+mn-ea"/>
              </a:rPr>
              <a:t>20</a:t>
            </a:r>
            <a:r>
              <a:rPr lang="ja-JP" altLang="en-US" sz="1000" dirty="0">
                <a:solidFill>
                  <a:schemeClr val="accent5">
                    <a:lumMod val="50000"/>
                  </a:schemeClr>
                </a:solidFill>
                <a:latin typeface="+mn-ea"/>
              </a:rPr>
              <a:t>名）</a:t>
            </a:r>
            <a:endParaRPr lang="en-US" altLang="ja-JP" sz="1000" dirty="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　　　　　　　</a:t>
            </a:r>
            <a:r>
              <a:rPr lang="ja-JP" altLang="en-US" sz="1200" dirty="0">
                <a:solidFill>
                  <a:schemeClr val="accent5">
                    <a:lumMod val="50000"/>
                  </a:schemeClr>
                </a:solidFill>
                <a:latin typeface="+mn-ea"/>
              </a:rPr>
              <a:t>　</a:t>
            </a:r>
            <a:r>
              <a:rPr lang="en-US" altLang="ja-JP" sz="1000" dirty="0">
                <a:solidFill>
                  <a:schemeClr val="accent5">
                    <a:lumMod val="50000"/>
                  </a:schemeClr>
                </a:solidFill>
                <a:latin typeface="+mn-ea"/>
              </a:rPr>
              <a:t>3</a:t>
            </a:r>
            <a:r>
              <a:rPr lang="ja-JP" altLang="en-US" sz="1000" dirty="0">
                <a:solidFill>
                  <a:schemeClr val="accent5">
                    <a:lumMod val="50000"/>
                  </a:schemeClr>
                </a:solidFill>
                <a:latin typeface="+mn-ea"/>
              </a:rPr>
              <a:t>月</a:t>
            </a:r>
            <a:r>
              <a:rPr lang="en-US" altLang="ja-JP" sz="1000" dirty="0">
                <a:solidFill>
                  <a:schemeClr val="accent5">
                    <a:lumMod val="50000"/>
                  </a:schemeClr>
                </a:solidFill>
                <a:latin typeface="+mn-ea"/>
              </a:rPr>
              <a:t>12</a:t>
            </a:r>
            <a:r>
              <a:rPr lang="ja-JP" altLang="en-US" sz="1000" dirty="0">
                <a:solidFill>
                  <a:schemeClr val="accent5">
                    <a:lumMod val="50000"/>
                  </a:schemeClr>
                </a:solidFill>
                <a:latin typeface="+mn-ea"/>
              </a:rPr>
              <a:t>日（月）の部　</a:t>
            </a:r>
            <a:r>
              <a:rPr lang="en-US" altLang="ja-JP" sz="1000" dirty="0">
                <a:solidFill>
                  <a:schemeClr val="accent5">
                    <a:lumMod val="50000"/>
                  </a:schemeClr>
                </a:solidFill>
                <a:latin typeface="+mn-ea"/>
              </a:rPr>
              <a:t>30</a:t>
            </a:r>
            <a:r>
              <a:rPr lang="ja-JP" altLang="en-US" sz="1000" dirty="0">
                <a:solidFill>
                  <a:schemeClr val="accent5">
                    <a:lumMod val="50000"/>
                  </a:schemeClr>
                </a:solidFill>
                <a:latin typeface="+mn-ea"/>
              </a:rPr>
              <a:t>名　　（最少催行　</a:t>
            </a:r>
            <a:r>
              <a:rPr lang="en-US" altLang="ja-JP" sz="1000" dirty="0" smtClean="0">
                <a:solidFill>
                  <a:schemeClr val="accent5">
                    <a:lumMod val="50000"/>
                  </a:schemeClr>
                </a:solidFill>
                <a:latin typeface="+mn-ea"/>
              </a:rPr>
              <a:t>20</a:t>
            </a:r>
            <a:r>
              <a:rPr lang="ja-JP" altLang="en-US" sz="1000" dirty="0">
                <a:solidFill>
                  <a:schemeClr val="accent5">
                    <a:lumMod val="50000"/>
                  </a:schemeClr>
                </a:solidFill>
                <a:latin typeface="+mn-ea"/>
              </a:rPr>
              <a:t>名）　　　　　</a:t>
            </a:r>
          </a:p>
          <a:p>
            <a:pPr>
              <a:lnSpc>
                <a:spcPts val="1700"/>
              </a:lnSpc>
            </a:pPr>
            <a:r>
              <a:rPr lang="ja-JP" altLang="en-US" sz="1000" dirty="0">
                <a:solidFill>
                  <a:schemeClr val="accent5">
                    <a:lumMod val="50000"/>
                  </a:schemeClr>
                </a:solidFill>
                <a:latin typeface="+mn-ea"/>
              </a:rPr>
              <a:t>⑥　会　費　：</a:t>
            </a:r>
            <a:r>
              <a:rPr lang="ja-JP" altLang="en-US" sz="1000" dirty="0" smtClean="0">
                <a:solidFill>
                  <a:schemeClr val="accent5">
                    <a:lumMod val="50000"/>
                  </a:schemeClr>
                </a:solidFill>
                <a:latin typeface="+mn-ea"/>
              </a:rPr>
              <a:t>会員　</a:t>
            </a:r>
            <a:r>
              <a:rPr lang="en-US" altLang="ja-JP" sz="1000" dirty="0" smtClean="0">
                <a:solidFill>
                  <a:schemeClr val="accent5">
                    <a:lumMod val="50000"/>
                  </a:schemeClr>
                </a:solidFill>
                <a:latin typeface="+mn-ea"/>
              </a:rPr>
              <a:t>4,000</a:t>
            </a:r>
            <a:r>
              <a:rPr lang="ja-JP" altLang="en-US" sz="1000" dirty="0" smtClean="0">
                <a:solidFill>
                  <a:schemeClr val="accent5">
                    <a:lumMod val="50000"/>
                  </a:schemeClr>
                </a:solidFill>
                <a:latin typeface="+mn-ea"/>
              </a:rPr>
              <a:t>円、　一般　</a:t>
            </a:r>
            <a:r>
              <a:rPr lang="en-US" altLang="ja-JP" sz="1000" dirty="0" smtClean="0">
                <a:solidFill>
                  <a:schemeClr val="accent5">
                    <a:lumMod val="50000"/>
                  </a:schemeClr>
                </a:solidFill>
                <a:latin typeface="+mn-ea"/>
              </a:rPr>
              <a:t>4,800</a:t>
            </a:r>
            <a:r>
              <a:rPr lang="ja-JP" altLang="en-US" sz="1000" dirty="0" smtClean="0">
                <a:solidFill>
                  <a:schemeClr val="accent5">
                    <a:lumMod val="50000"/>
                  </a:schemeClr>
                </a:solidFill>
                <a:latin typeface="+mn-ea"/>
              </a:rPr>
              <a:t>円</a:t>
            </a:r>
            <a:endParaRPr lang="ja-JP" altLang="en-US" sz="1000" dirty="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⑦　講　師　：醍醐　</a:t>
            </a:r>
            <a:r>
              <a:rPr lang="ja-JP" altLang="en-US" sz="1000" dirty="0" smtClean="0">
                <a:solidFill>
                  <a:schemeClr val="accent5">
                    <a:lumMod val="50000"/>
                  </a:schemeClr>
                </a:solidFill>
                <a:latin typeface="+mn-ea"/>
              </a:rPr>
              <a:t>芳晴先生</a:t>
            </a:r>
            <a:endParaRPr lang="ja-JP" altLang="en-US" sz="1000" dirty="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⑧　</a:t>
            </a:r>
            <a:r>
              <a:rPr lang="ja-JP" altLang="en-US" sz="1000" dirty="0" smtClean="0">
                <a:solidFill>
                  <a:schemeClr val="accent5">
                    <a:lumMod val="50000"/>
                  </a:schemeClr>
                </a:solidFill>
                <a:latin typeface="+mn-ea"/>
              </a:rPr>
              <a:t>持参する物 </a:t>
            </a:r>
            <a:r>
              <a:rPr lang="ja-JP" altLang="en-US" sz="1000" dirty="0">
                <a:solidFill>
                  <a:schemeClr val="accent5">
                    <a:lumMod val="50000"/>
                  </a:schemeClr>
                </a:solidFill>
                <a:latin typeface="+mn-ea"/>
              </a:rPr>
              <a:t>：画用紙</a:t>
            </a:r>
            <a:r>
              <a:rPr lang="ja-JP" altLang="en-US" sz="1000" dirty="0" smtClean="0">
                <a:solidFill>
                  <a:schemeClr val="accent5">
                    <a:lumMod val="50000"/>
                  </a:schemeClr>
                </a:solidFill>
                <a:latin typeface="+mn-ea"/>
              </a:rPr>
              <a:t>（</a:t>
            </a:r>
            <a:r>
              <a:rPr lang="ja-JP" altLang="en-US" sz="1000" dirty="0">
                <a:solidFill>
                  <a:schemeClr val="accent5">
                    <a:lumMod val="50000"/>
                  </a:schemeClr>
                </a:solidFill>
                <a:latin typeface="+mn-ea"/>
              </a:rPr>
              <a:t>１０</a:t>
            </a:r>
            <a:r>
              <a:rPr lang="ja-JP" altLang="en-US" sz="1000" dirty="0" smtClean="0">
                <a:solidFill>
                  <a:schemeClr val="accent5">
                    <a:lumMod val="50000"/>
                  </a:schemeClr>
                </a:solidFill>
                <a:latin typeface="+mn-ea"/>
              </a:rPr>
              <a:t>号</a:t>
            </a:r>
            <a:r>
              <a:rPr lang="ja-JP" altLang="en-US" sz="1000" dirty="0">
                <a:solidFill>
                  <a:schemeClr val="accent5">
                    <a:lumMod val="50000"/>
                  </a:schemeClr>
                </a:solidFill>
                <a:latin typeface="+mn-ea"/>
              </a:rPr>
              <a:t>）、鉛筆、消しゴム（煉り消し）</a:t>
            </a:r>
            <a:r>
              <a:rPr lang="ja-JP" altLang="en-US" sz="1000" dirty="0" smtClean="0">
                <a:solidFill>
                  <a:schemeClr val="accent5">
                    <a:lumMod val="50000"/>
                  </a:schemeClr>
                </a:solidFill>
                <a:latin typeface="+mn-ea"/>
              </a:rPr>
              <a:t>、</a:t>
            </a:r>
            <a:endParaRPr lang="en-US" altLang="ja-JP" sz="1000" dirty="0" smtClean="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　</a:t>
            </a:r>
            <a:r>
              <a:rPr lang="ja-JP" altLang="en-US" sz="1000" dirty="0" smtClean="0">
                <a:solidFill>
                  <a:schemeClr val="accent5">
                    <a:lumMod val="50000"/>
                  </a:schemeClr>
                </a:solidFill>
                <a:latin typeface="+mn-ea"/>
              </a:rPr>
              <a:t>　　　　　　　水彩用具一式</a:t>
            </a:r>
            <a:endParaRPr lang="en-US" altLang="ja-JP" sz="1000" dirty="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　</a:t>
            </a:r>
            <a:r>
              <a:rPr lang="ja-JP" altLang="en-US" sz="1000" dirty="0" smtClean="0">
                <a:solidFill>
                  <a:schemeClr val="accent5">
                    <a:lumMod val="50000"/>
                  </a:schemeClr>
                </a:solidFill>
                <a:latin typeface="+mn-ea"/>
              </a:rPr>
              <a:t>　　　　</a:t>
            </a:r>
            <a:r>
              <a:rPr lang="ja-JP" altLang="en-US" sz="1000" dirty="0">
                <a:solidFill>
                  <a:schemeClr val="accent5">
                    <a:lumMod val="50000"/>
                  </a:schemeClr>
                </a:solidFill>
                <a:latin typeface="+mn-ea"/>
              </a:rPr>
              <a:t>　</a:t>
            </a:r>
            <a:r>
              <a:rPr lang="en-US" altLang="ja-JP" sz="1000" dirty="0">
                <a:solidFill>
                  <a:schemeClr val="accent5">
                    <a:lumMod val="50000"/>
                  </a:schemeClr>
                </a:solidFill>
                <a:latin typeface="+mn-ea"/>
              </a:rPr>
              <a:t>※</a:t>
            </a:r>
            <a:r>
              <a:rPr lang="ja-JP" altLang="en-US" sz="1000" dirty="0">
                <a:solidFill>
                  <a:schemeClr val="accent5">
                    <a:lumMod val="50000"/>
                  </a:schemeClr>
                </a:solidFill>
                <a:latin typeface="+mn-ea"/>
              </a:rPr>
              <a:t>昼食はアトリエの利用も可能です</a:t>
            </a:r>
            <a:r>
              <a:rPr lang="ja-JP" altLang="en-US" sz="1000" dirty="0" smtClean="0">
                <a:solidFill>
                  <a:schemeClr val="accent5">
                    <a:lumMod val="50000"/>
                  </a:schemeClr>
                </a:solidFill>
                <a:latin typeface="+mn-ea"/>
              </a:rPr>
              <a:t>。</a:t>
            </a:r>
            <a:endParaRPr lang="en-US" altLang="ja-JP" sz="1000" dirty="0" smtClean="0">
              <a:solidFill>
                <a:schemeClr val="accent5">
                  <a:lumMod val="50000"/>
                </a:schemeClr>
              </a:solidFill>
              <a:latin typeface="+mn-ea"/>
            </a:endParaRPr>
          </a:p>
        </p:txBody>
      </p:sp>
      <p:sp>
        <p:nvSpPr>
          <p:cNvPr id="13" name="テキスト ボックス 12"/>
          <p:cNvSpPr txBox="1"/>
          <p:nvPr/>
        </p:nvSpPr>
        <p:spPr>
          <a:xfrm>
            <a:off x="265746" y="192903"/>
            <a:ext cx="4661853" cy="2068018"/>
          </a:xfrm>
          <a:prstGeom prst="rect">
            <a:avLst/>
          </a:prstGeom>
          <a:noFill/>
        </p:spPr>
        <p:txBody>
          <a:bodyPr wrap="square" lIns="104918" tIns="52459" rIns="104918" bIns="52459" rtlCol="0">
            <a:spAutoFit/>
          </a:bodyPr>
          <a:lstStyle/>
          <a:p>
            <a:pPr lvl="0">
              <a:lnSpc>
                <a:spcPts val="1700"/>
              </a:lnSpc>
            </a:pPr>
            <a:r>
              <a:rPr lang="ja-JP" altLang="en-US" sz="1000" dirty="0" smtClean="0">
                <a:solidFill>
                  <a:schemeClr val="accent5">
                    <a:lumMod val="50000"/>
                  </a:schemeClr>
                </a:solidFill>
                <a:latin typeface="+mn-ea"/>
              </a:rPr>
              <a:t>①　</a:t>
            </a:r>
            <a:r>
              <a:rPr lang="ja-JP" altLang="ja-JP" sz="1000" dirty="0" smtClean="0">
                <a:solidFill>
                  <a:schemeClr val="accent5">
                    <a:lumMod val="50000"/>
                  </a:schemeClr>
                </a:solidFill>
                <a:latin typeface="+mn-ea"/>
              </a:rPr>
              <a:t>日</a:t>
            </a:r>
            <a:r>
              <a:rPr lang="ja-JP" altLang="ja-JP" sz="1000" dirty="0">
                <a:solidFill>
                  <a:schemeClr val="accent5">
                    <a:lumMod val="50000"/>
                  </a:schemeClr>
                </a:solidFill>
                <a:latin typeface="+mn-ea"/>
              </a:rPr>
              <a:t>　時　：平成</a:t>
            </a:r>
            <a:r>
              <a:rPr lang="en-US" altLang="ja-JP" sz="1000" dirty="0">
                <a:solidFill>
                  <a:schemeClr val="accent5">
                    <a:lumMod val="50000"/>
                  </a:schemeClr>
                </a:solidFill>
                <a:latin typeface="+mn-ea"/>
              </a:rPr>
              <a:t>30</a:t>
            </a:r>
            <a:r>
              <a:rPr lang="ja-JP" altLang="ja-JP" sz="1000" dirty="0">
                <a:solidFill>
                  <a:schemeClr val="accent5">
                    <a:lumMod val="50000"/>
                  </a:schemeClr>
                </a:solidFill>
                <a:latin typeface="+mn-ea"/>
              </a:rPr>
              <a:t>年</a:t>
            </a:r>
            <a:r>
              <a:rPr lang="en-US" altLang="ja-JP" sz="1000" dirty="0">
                <a:solidFill>
                  <a:schemeClr val="accent5">
                    <a:lumMod val="50000"/>
                  </a:schemeClr>
                </a:solidFill>
                <a:latin typeface="+mn-ea"/>
              </a:rPr>
              <a:t>3</a:t>
            </a:r>
            <a:r>
              <a:rPr lang="ja-JP" altLang="ja-JP" sz="1000" dirty="0">
                <a:solidFill>
                  <a:schemeClr val="accent5">
                    <a:lumMod val="50000"/>
                  </a:schemeClr>
                </a:solidFill>
                <a:latin typeface="+mn-ea"/>
              </a:rPr>
              <a:t>月</a:t>
            </a:r>
            <a:r>
              <a:rPr lang="en-US" altLang="ja-JP" sz="1000" dirty="0">
                <a:solidFill>
                  <a:schemeClr val="accent5">
                    <a:lumMod val="50000"/>
                  </a:schemeClr>
                </a:solidFill>
                <a:latin typeface="+mn-ea"/>
              </a:rPr>
              <a:t>4</a:t>
            </a:r>
            <a:r>
              <a:rPr lang="ja-JP" altLang="ja-JP" sz="1000" dirty="0">
                <a:solidFill>
                  <a:schemeClr val="accent5">
                    <a:lumMod val="50000"/>
                  </a:schemeClr>
                </a:solidFill>
                <a:latin typeface="+mn-ea"/>
              </a:rPr>
              <a:t>日（日）</a:t>
            </a:r>
          </a:p>
          <a:p>
            <a:pPr>
              <a:lnSpc>
                <a:spcPts val="1700"/>
              </a:lnSpc>
            </a:pPr>
            <a:r>
              <a:rPr lang="ja-JP" altLang="ja-JP" sz="1000" dirty="0">
                <a:solidFill>
                  <a:schemeClr val="accent5">
                    <a:lumMod val="50000"/>
                  </a:schemeClr>
                </a:solidFill>
                <a:latin typeface="+mn-ea"/>
              </a:rPr>
              <a:t>②　場　所　：友の会アトリエ</a:t>
            </a:r>
            <a:r>
              <a:rPr lang="en-US" altLang="ja-JP" sz="1000" dirty="0">
                <a:solidFill>
                  <a:schemeClr val="accent5">
                    <a:lumMod val="50000"/>
                  </a:schemeClr>
                </a:solidFill>
                <a:latin typeface="+mn-ea"/>
              </a:rPr>
              <a:t>(</a:t>
            </a:r>
            <a:r>
              <a:rPr lang="ja-JP" altLang="ja-JP" sz="1000" dirty="0">
                <a:solidFill>
                  <a:schemeClr val="accent5">
                    <a:lumMod val="50000"/>
                  </a:schemeClr>
                </a:solidFill>
                <a:latin typeface="+mn-ea"/>
              </a:rPr>
              <a:t>港陽ビル</a:t>
            </a:r>
            <a:r>
              <a:rPr lang="en-US" altLang="ja-JP" sz="1000" dirty="0">
                <a:solidFill>
                  <a:schemeClr val="accent5">
                    <a:lumMod val="50000"/>
                  </a:schemeClr>
                </a:solidFill>
                <a:latin typeface="+mn-ea"/>
              </a:rPr>
              <a:t>6</a:t>
            </a:r>
            <a:r>
              <a:rPr lang="ja-JP" altLang="ja-JP" sz="1000" dirty="0">
                <a:solidFill>
                  <a:schemeClr val="accent5">
                    <a:lumMod val="50000"/>
                  </a:schemeClr>
                </a:solidFill>
                <a:latin typeface="+mn-ea"/>
              </a:rPr>
              <a:t>階</a:t>
            </a:r>
            <a:r>
              <a:rPr lang="en-US" altLang="ja-JP" sz="1000" dirty="0">
                <a:solidFill>
                  <a:schemeClr val="accent5">
                    <a:lumMod val="50000"/>
                  </a:schemeClr>
                </a:solidFill>
                <a:latin typeface="+mn-ea"/>
              </a:rPr>
              <a:t>)</a:t>
            </a:r>
            <a:endParaRPr lang="ja-JP" altLang="ja-JP" sz="1000" dirty="0">
              <a:solidFill>
                <a:schemeClr val="accent5">
                  <a:lumMod val="50000"/>
                </a:schemeClr>
              </a:solidFill>
              <a:latin typeface="+mn-ea"/>
            </a:endParaRPr>
          </a:p>
          <a:p>
            <a:pPr>
              <a:lnSpc>
                <a:spcPts val="1700"/>
              </a:lnSpc>
            </a:pPr>
            <a:r>
              <a:rPr lang="ja-JP" altLang="ja-JP" sz="1000" dirty="0">
                <a:solidFill>
                  <a:schemeClr val="accent5">
                    <a:lumMod val="50000"/>
                  </a:schemeClr>
                </a:solidFill>
                <a:latin typeface="+mn-ea"/>
              </a:rPr>
              <a:t>③　</a:t>
            </a:r>
            <a:r>
              <a:rPr lang="ja-JP" altLang="ja-JP" sz="1000" dirty="0" smtClean="0">
                <a:solidFill>
                  <a:schemeClr val="accent5">
                    <a:lumMod val="50000"/>
                  </a:schemeClr>
                </a:solidFill>
                <a:latin typeface="+mn-ea"/>
              </a:rPr>
              <a:t>時</a:t>
            </a:r>
            <a:r>
              <a:rPr lang="ja-JP" altLang="en-US" sz="1000" dirty="0" smtClean="0">
                <a:solidFill>
                  <a:schemeClr val="accent5">
                    <a:lumMod val="50000"/>
                  </a:schemeClr>
                </a:solidFill>
                <a:latin typeface="+mn-ea"/>
              </a:rPr>
              <a:t>　</a:t>
            </a:r>
            <a:r>
              <a:rPr lang="ja-JP" altLang="ja-JP" sz="1000" dirty="0" smtClean="0">
                <a:solidFill>
                  <a:schemeClr val="accent5">
                    <a:lumMod val="50000"/>
                  </a:schemeClr>
                </a:solidFill>
                <a:latin typeface="+mn-ea"/>
              </a:rPr>
              <a:t>間</a:t>
            </a:r>
            <a:r>
              <a:rPr lang="ja-JP" altLang="en-US" sz="1000" dirty="0" smtClean="0">
                <a:solidFill>
                  <a:schemeClr val="accent5">
                    <a:lumMod val="50000"/>
                  </a:schemeClr>
                </a:solidFill>
                <a:latin typeface="+mn-ea"/>
              </a:rPr>
              <a:t>　</a:t>
            </a:r>
            <a:r>
              <a:rPr lang="ja-JP" altLang="ja-JP" sz="1000" dirty="0" smtClean="0">
                <a:solidFill>
                  <a:schemeClr val="accent5">
                    <a:lumMod val="50000"/>
                  </a:schemeClr>
                </a:solidFill>
                <a:latin typeface="+mn-ea"/>
              </a:rPr>
              <a:t>：午前</a:t>
            </a:r>
            <a:r>
              <a:rPr lang="ja-JP" altLang="en-US" sz="1000" dirty="0" smtClean="0">
                <a:solidFill>
                  <a:schemeClr val="accent5">
                    <a:lumMod val="50000"/>
                  </a:schemeClr>
                </a:solidFill>
                <a:latin typeface="+mn-ea"/>
              </a:rPr>
              <a:t>の部　</a:t>
            </a:r>
            <a:r>
              <a:rPr lang="en-US" altLang="ja-JP" sz="1000" dirty="0" smtClean="0">
                <a:solidFill>
                  <a:schemeClr val="accent5">
                    <a:lumMod val="50000"/>
                  </a:schemeClr>
                </a:solidFill>
                <a:latin typeface="+mn-ea"/>
              </a:rPr>
              <a:t>10</a:t>
            </a:r>
            <a:r>
              <a:rPr lang="ja-JP" altLang="ja-JP" sz="1000" dirty="0">
                <a:solidFill>
                  <a:schemeClr val="accent5">
                    <a:lumMod val="50000"/>
                  </a:schemeClr>
                </a:solidFill>
                <a:latin typeface="+mn-ea"/>
              </a:rPr>
              <a:t>：</a:t>
            </a:r>
            <a:r>
              <a:rPr lang="en-US" altLang="ja-JP" sz="1000" dirty="0">
                <a:solidFill>
                  <a:schemeClr val="accent5">
                    <a:lumMod val="50000"/>
                  </a:schemeClr>
                </a:solidFill>
                <a:latin typeface="+mn-ea"/>
              </a:rPr>
              <a:t>00</a:t>
            </a:r>
            <a:r>
              <a:rPr lang="ja-JP" altLang="ja-JP" sz="1000" dirty="0">
                <a:solidFill>
                  <a:schemeClr val="accent5">
                    <a:lumMod val="50000"/>
                  </a:schemeClr>
                </a:solidFill>
                <a:latin typeface="+mn-ea"/>
              </a:rPr>
              <a:t>～</a:t>
            </a:r>
            <a:r>
              <a:rPr lang="en-US" altLang="ja-JP" sz="1000" dirty="0">
                <a:solidFill>
                  <a:schemeClr val="accent5">
                    <a:lumMod val="50000"/>
                  </a:schemeClr>
                </a:solidFill>
                <a:latin typeface="+mn-ea"/>
              </a:rPr>
              <a:t>12</a:t>
            </a:r>
            <a:r>
              <a:rPr lang="ja-JP" altLang="ja-JP" sz="1000" dirty="0">
                <a:solidFill>
                  <a:schemeClr val="accent5">
                    <a:lumMod val="50000"/>
                  </a:schemeClr>
                </a:solidFill>
                <a:latin typeface="+mn-ea"/>
              </a:rPr>
              <a:t>：</a:t>
            </a:r>
            <a:r>
              <a:rPr lang="en-US" altLang="ja-JP" sz="1000" dirty="0">
                <a:solidFill>
                  <a:schemeClr val="accent5">
                    <a:lumMod val="50000"/>
                  </a:schemeClr>
                </a:solidFill>
                <a:latin typeface="+mn-ea"/>
              </a:rPr>
              <a:t>30</a:t>
            </a:r>
            <a:r>
              <a:rPr lang="ja-JP" altLang="ja-JP" sz="1000" dirty="0">
                <a:solidFill>
                  <a:schemeClr val="accent5">
                    <a:lumMod val="50000"/>
                  </a:schemeClr>
                </a:solidFill>
                <a:latin typeface="+mn-ea"/>
              </a:rPr>
              <a:t>　　</a:t>
            </a:r>
            <a:r>
              <a:rPr lang="ja-JP" altLang="ja-JP" sz="1000" dirty="0" smtClean="0">
                <a:solidFill>
                  <a:schemeClr val="accent5">
                    <a:lumMod val="50000"/>
                  </a:schemeClr>
                </a:solidFill>
                <a:latin typeface="+mn-ea"/>
              </a:rPr>
              <a:t>午後</a:t>
            </a:r>
            <a:r>
              <a:rPr lang="ja-JP" altLang="en-US" sz="1000" dirty="0" smtClean="0">
                <a:solidFill>
                  <a:schemeClr val="accent5">
                    <a:lumMod val="50000"/>
                  </a:schemeClr>
                </a:solidFill>
                <a:latin typeface="+mn-ea"/>
              </a:rPr>
              <a:t>の部　</a:t>
            </a:r>
            <a:r>
              <a:rPr lang="en-US" altLang="ja-JP" sz="1000" dirty="0" smtClean="0">
                <a:solidFill>
                  <a:schemeClr val="accent5">
                    <a:lumMod val="50000"/>
                  </a:schemeClr>
                </a:solidFill>
                <a:latin typeface="+mn-ea"/>
              </a:rPr>
              <a:t>13</a:t>
            </a:r>
            <a:r>
              <a:rPr lang="ja-JP" altLang="ja-JP" sz="1000" dirty="0">
                <a:solidFill>
                  <a:schemeClr val="accent5">
                    <a:lumMod val="50000"/>
                  </a:schemeClr>
                </a:solidFill>
                <a:latin typeface="+mn-ea"/>
              </a:rPr>
              <a:t>：</a:t>
            </a:r>
            <a:r>
              <a:rPr lang="en-US" altLang="ja-JP" sz="1000" dirty="0">
                <a:solidFill>
                  <a:schemeClr val="accent5">
                    <a:lumMod val="50000"/>
                  </a:schemeClr>
                </a:solidFill>
                <a:latin typeface="+mn-ea"/>
              </a:rPr>
              <a:t>30</a:t>
            </a:r>
            <a:r>
              <a:rPr lang="ja-JP" altLang="ja-JP" sz="1000" dirty="0">
                <a:solidFill>
                  <a:schemeClr val="accent5">
                    <a:lumMod val="50000"/>
                  </a:schemeClr>
                </a:solidFill>
                <a:latin typeface="+mn-ea"/>
              </a:rPr>
              <a:t>～</a:t>
            </a:r>
            <a:r>
              <a:rPr lang="en-US" altLang="ja-JP" sz="1000" dirty="0">
                <a:solidFill>
                  <a:schemeClr val="accent5">
                    <a:lumMod val="50000"/>
                  </a:schemeClr>
                </a:solidFill>
                <a:latin typeface="+mn-ea"/>
              </a:rPr>
              <a:t>16</a:t>
            </a:r>
            <a:r>
              <a:rPr lang="ja-JP" altLang="ja-JP" sz="1000" dirty="0">
                <a:solidFill>
                  <a:schemeClr val="accent5">
                    <a:lumMod val="50000"/>
                  </a:schemeClr>
                </a:solidFill>
                <a:latin typeface="+mn-ea"/>
              </a:rPr>
              <a:t>：</a:t>
            </a:r>
            <a:r>
              <a:rPr lang="en-US" altLang="ja-JP" sz="1000" dirty="0">
                <a:solidFill>
                  <a:schemeClr val="accent5">
                    <a:lumMod val="50000"/>
                  </a:schemeClr>
                </a:solidFill>
                <a:latin typeface="+mn-ea"/>
              </a:rPr>
              <a:t>00</a:t>
            </a:r>
            <a:endParaRPr lang="ja-JP" altLang="ja-JP" sz="1000" dirty="0">
              <a:solidFill>
                <a:schemeClr val="accent5">
                  <a:lumMod val="50000"/>
                </a:schemeClr>
              </a:solidFill>
              <a:latin typeface="+mn-ea"/>
            </a:endParaRPr>
          </a:p>
          <a:p>
            <a:pPr>
              <a:lnSpc>
                <a:spcPts val="1700"/>
              </a:lnSpc>
            </a:pPr>
            <a:r>
              <a:rPr lang="ja-JP" altLang="ja-JP" sz="1000" dirty="0">
                <a:solidFill>
                  <a:schemeClr val="accent5">
                    <a:lumMod val="50000"/>
                  </a:schemeClr>
                </a:solidFill>
                <a:latin typeface="+mn-ea"/>
              </a:rPr>
              <a:t>④　内　容　：</a:t>
            </a:r>
            <a:r>
              <a:rPr lang="en-US" altLang="ja-JP" sz="1000" dirty="0">
                <a:solidFill>
                  <a:schemeClr val="accent5">
                    <a:lumMod val="50000"/>
                  </a:schemeClr>
                </a:solidFill>
                <a:latin typeface="+mn-ea"/>
              </a:rPr>
              <a:t>1</a:t>
            </a:r>
            <a:r>
              <a:rPr lang="ja-JP" altLang="ja-JP" sz="1000" dirty="0">
                <a:solidFill>
                  <a:schemeClr val="accent5">
                    <a:lumMod val="50000"/>
                  </a:schemeClr>
                </a:solidFill>
                <a:latin typeface="+mn-ea"/>
              </a:rPr>
              <a:t>人</a:t>
            </a:r>
            <a:r>
              <a:rPr lang="en-US" altLang="ja-JP" sz="1000" dirty="0">
                <a:solidFill>
                  <a:schemeClr val="accent5">
                    <a:lumMod val="50000"/>
                  </a:schemeClr>
                </a:solidFill>
                <a:latin typeface="+mn-ea"/>
              </a:rPr>
              <a:t>3</a:t>
            </a:r>
            <a:r>
              <a:rPr lang="ja-JP" altLang="ja-JP" sz="1000" dirty="0">
                <a:solidFill>
                  <a:schemeClr val="accent5">
                    <a:lumMod val="50000"/>
                  </a:schemeClr>
                </a:solidFill>
                <a:latin typeface="+mn-ea"/>
              </a:rPr>
              <a:t>点まで</a:t>
            </a:r>
            <a:r>
              <a:rPr lang="en-US" altLang="ja-JP" sz="1000" dirty="0">
                <a:solidFill>
                  <a:schemeClr val="accent5">
                    <a:lumMod val="50000"/>
                  </a:schemeClr>
                </a:solidFill>
                <a:latin typeface="+mn-ea"/>
              </a:rPr>
              <a:t>(</a:t>
            </a:r>
            <a:r>
              <a:rPr lang="ja-JP" altLang="ja-JP" sz="1000" dirty="0">
                <a:solidFill>
                  <a:schemeClr val="accent5">
                    <a:lumMod val="50000"/>
                  </a:schemeClr>
                </a:solidFill>
                <a:latin typeface="+mn-ea"/>
              </a:rPr>
              <a:t>サイズ：</a:t>
            </a:r>
            <a:r>
              <a:rPr lang="en-US" altLang="ja-JP" sz="1000" dirty="0">
                <a:solidFill>
                  <a:schemeClr val="accent5">
                    <a:lumMod val="50000"/>
                  </a:schemeClr>
                </a:solidFill>
                <a:latin typeface="+mn-ea"/>
              </a:rPr>
              <a:t>50</a:t>
            </a:r>
            <a:r>
              <a:rPr lang="ja-JP" altLang="ja-JP" sz="1000" dirty="0">
                <a:solidFill>
                  <a:schemeClr val="accent5">
                    <a:lumMod val="50000"/>
                  </a:schemeClr>
                </a:solidFill>
                <a:latin typeface="+mn-ea"/>
              </a:rPr>
              <a:t>号以下）の作品を持参して、その中から先生</a:t>
            </a:r>
            <a:r>
              <a:rPr lang="ja-JP" altLang="ja-JP" sz="1000" dirty="0" smtClean="0">
                <a:solidFill>
                  <a:schemeClr val="accent5">
                    <a:lumMod val="50000"/>
                  </a:schemeClr>
                </a:solidFill>
                <a:latin typeface="+mn-ea"/>
              </a:rPr>
              <a:t>が</a:t>
            </a:r>
            <a:r>
              <a:rPr lang="ja-JP" altLang="en-US" sz="1000" dirty="0" smtClean="0">
                <a:solidFill>
                  <a:schemeClr val="accent5">
                    <a:lumMod val="50000"/>
                  </a:schemeClr>
                </a:solidFill>
                <a:latin typeface="+mn-ea"/>
              </a:rPr>
              <a:t>　</a:t>
            </a:r>
            <a:endParaRPr lang="ja-JP" altLang="ja-JP" sz="1000" dirty="0">
              <a:solidFill>
                <a:schemeClr val="accent5">
                  <a:lumMod val="50000"/>
                </a:schemeClr>
              </a:solidFill>
              <a:latin typeface="+mn-ea"/>
            </a:endParaRPr>
          </a:p>
          <a:p>
            <a:pPr>
              <a:lnSpc>
                <a:spcPts val="1700"/>
              </a:lnSpc>
            </a:pPr>
            <a:r>
              <a:rPr lang="ja-JP" altLang="en-US" sz="1000" dirty="0" smtClean="0">
                <a:solidFill>
                  <a:schemeClr val="accent5">
                    <a:lumMod val="50000"/>
                  </a:schemeClr>
                </a:solidFill>
                <a:latin typeface="+mn-ea"/>
              </a:rPr>
              <a:t>　　　　　　　　</a:t>
            </a:r>
            <a:r>
              <a:rPr lang="en-US" altLang="ja-JP" sz="1000" dirty="0" smtClean="0">
                <a:solidFill>
                  <a:schemeClr val="accent5">
                    <a:lumMod val="50000"/>
                  </a:schemeClr>
                </a:solidFill>
                <a:latin typeface="+mn-ea"/>
              </a:rPr>
              <a:t>2</a:t>
            </a:r>
            <a:r>
              <a:rPr lang="ja-JP" altLang="ja-JP" sz="1000" dirty="0">
                <a:solidFill>
                  <a:schemeClr val="accent5">
                    <a:lumMod val="50000"/>
                  </a:schemeClr>
                </a:solidFill>
                <a:latin typeface="+mn-ea"/>
              </a:rPr>
              <a:t>点を選定し密度を上げた約</a:t>
            </a:r>
            <a:r>
              <a:rPr lang="en-US" altLang="ja-JP" sz="1000" dirty="0">
                <a:solidFill>
                  <a:schemeClr val="accent5">
                    <a:lumMod val="50000"/>
                  </a:schemeClr>
                </a:solidFill>
                <a:latin typeface="+mn-ea"/>
              </a:rPr>
              <a:t>5</a:t>
            </a:r>
            <a:r>
              <a:rPr lang="ja-JP" altLang="ja-JP" sz="1000" dirty="0">
                <a:solidFill>
                  <a:schemeClr val="accent5">
                    <a:lumMod val="50000"/>
                  </a:schemeClr>
                </a:solidFill>
                <a:latin typeface="+mn-ea"/>
              </a:rPr>
              <a:t>分</a:t>
            </a:r>
            <a:r>
              <a:rPr lang="en-US" altLang="ja-JP" sz="1000" dirty="0">
                <a:solidFill>
                  <a:schemeClr val="accent5">
                    <a:lumMod val="50000"/>
                  </a:schemeClr>
                </a:solidFill>
                <a:latin typeface="+mn-ea"/>
              </a:rPr>
              <a:t>/</a:t>
            </a:r>
            <a:r>
              <a:rPr lang="ja-JP" altLang="ja-JP" sz="1000" dirty="0">
                <a:solidFill>
                  <a:schemeClr val="accent5">
                    <a:lumMod val="50000"/>
                  </a:schemeClr>
                </a:solidFill>
                <a:latin typeface="+mn-ea"/>
              </a:rPr>
              <a:t>人程の講評を頂きます。</a:t>
            </a:r>
          </a:p>
          <a:p>
            <a:pPr>
              <a:lnSpc>
                <a:spcPts val="1700"/>
              </a:lnSpc>
            </a:pPr>
            <a:r>
              <a:rPr lang="ja-JP" altLang="ja-JP" sz="1000" dirty="0">
                <a:solidFill>
                  <a:schemeClr val="accent5">
                    <a:lumMod val="50000"/>
                  </a:schemeClr>
                </a:solidFill>
                <a:latin typeface="+mn-ea"/>
              </a:rPr>
              <a:t>　　　　　　</a:t>
            </a:r>
            <a:r>
              <a:rPr lang="ja-JP" altLang="en-US" sz="1000" dirty="0" smtClean="0">
                <a:solidFill>
                  <a:schemeClr val="accent5">
                    <a:lumMod val="50000"/>
                  </a:schemeClr>
                </a:solidFill>
                <a:latin typeface="+mn-ea"/>
              </a:rPr>
              <a:t>　</a:t>
            </a:r>
            <a:r>
              <a:rPr lang="ja-JP" altLang="ja-JP" sz="1000" dirty="0">
                <a:solidFill>
                  <a:schemeClr val="accent5">
                    <a:lumMod val="50000"/>
                  </a:schemeClr>
                </a:solidFill>
                <a:latin typeface="+mn-ea"/>
              </a:rPr>
              <a:t>　講評順番は当日入室時に整理券を配布し、その順番毎に実施します。</a:t>
            </a:r>
          </a:p>
          <a:p>
            <a:pPr>
              <a:lnSpc>
                <a:spcPts val="1700"/>
              </a:lnSpc>
            </a:pPr>
            <a:r>
              <a:rPr lang="ja-JP" altLang="ja-JP" sz="1000" dirty="0">
                <a:solidFill>
                  <a:schemeClr val="accent5">
                    <a:lumMod val="50000"/>
                  </a:schemeClr>
                </a:solidFill>
                <a:latin typeface="+mn-ea"/>
              </a:rPr>
              <a:t>⑤　</a:t>
            </a:r>
            <a:r>
              <a:rPr lang="ja-JP" altLang="ja-JP" sz="1000" dirty="0" smtClean="0">
                <a:solidFill>
                  <a:schemeClr val="accent5">
                    <a:lumMod val="50000"/>
                  </a:schemeClr>
                </a:solidFill>
                <a:latin typeface="+mn-ea"/>
              </a:rPr>
              <a:t>人</a:t>
            </a:r>
            <a:r>
              <a:rPr lang="ja-JP" altLang="en-US" sz="1000" dirty="0" smtClean="0">
                <a:solidFill>
                  <a:schemeClr val="accent5">
                    <a:lumMod val="50000"/>
                  </a:schemeClr>
                </a:solidFill>
                <a:latin typeface="+mn-ea"/>
              </a:rPr>
              <a:t>　</a:t>
            </a:r>
            <a:r>
              <a:rPr lang="ja-JP" altLang="ja-JP" sz="1000" dirty="0" smtClean="0">
                <a:solidFill>
                  <a:schemeClr val="accent5">
                    <a:lumMod val="50000"/>
                  </a:schemeClr>
                </a:solidFill>
                <a:latin typeface="+mn-ea"/>
              </a:rPr>
              <a:t>数</a:t>
            </a:r>
            <a:r>
              <a:rPr lang="ja-JP" altLang="en-US" sz="1000" dirty="0" smtClean="0">
                <a:solidFill>
                  <a:schemeClr val="accent5">
                    <a:lumMod val="50000"/>
                  </a:schemeClr>
                </a:solidFill>
                <a:latin typeface="+mn-ea"/>
              </a:rPr>
              <a:t>　</a:t>
            </a:r>
            <a:r>
              <a:rPr lang="ja-JP" altLang="ja-JP" sz="1000" dirty="0" smtClean="0">
                <a:solidFill>
                  <a:schemeClr val="accent5">
                    <a:lumMod val="50000"/>
                  </a:schemeClr>
                </a:solidFill>
                <a:latin typeface="+mn-ea"/>
              </a:rPr>
              <a:t>：午前</a:t>
            </a:r>
            <a:r>
              <a:rPr lang="ja-JP" altLang="en-US" sz="1000" dirty="0" smtClean="0">
                <a:solidFill>
                  <a:schemeClr val="accent5">
                    <a:lumMod val="50000"/>
                  </a:schemeClr>
                </a:solidFill>
                <a:latin typeface="+mn-ea"/>
              </a:rPr>
              <a:t>の部　</a:t>
            </a:r>
            <a:r>
              <a:rPr lang="en-US" altLang="ja-JP" sz="1000" dirty="0" smtClean="0">
                <a:solidFill>
                  <a:schemeClr val="accent5">
                    <a:lumMod val="50000"/>
                  </a:schemeClr>
                </a:solidFill>
                <a:latin typeface="+mn-ea"/>
              </a:rPr>
              <a:t>30</a:t>
            </a:r>
            <a:r>
              <a:rPr lang="ja-JP" altLang="ja-JP" sz="1000" dirty="0">
                <a:solidFill>
                  <a:schemeClr val="accent5">
                    <a:lumMod val="50000"/>
                  </a:schemeClr>
                </a:solidFill>
                <a:latin typeface="+mn-ea"/>
              </a:rPr>
              <a:t>名、</a:t>
            </a:r>
            <a:r>
              <a:rPr lang="ja-JP" altLang="ja-JP" sz="1000" dirty="0" smtClean="0">
                <a:solidFill>
                  <a:schemeClr val="accent5">
                    <a:lumMod val="50000"/>
                  </a:schemeClr>
                </a:solidFill>
                <a:latin typeface="+mn-ea"/>
              </a:rPr>
              <a:t>午後</a:t>
            </a:r>
            <a:r>
              <a:rPr lang="ja-JP" altLang="en-US" sz="1000" dirty="0" smtClean="0">
                <a:solidFill>
                  <a:schemeClr val="accent5">
                    <a:lumMod val="50000"/>
                  </a:schemeClr>
                </a:solidFill>
                <a:latin typeface="+mn-ea"/>
              </a:rPr>
              <a:t>の部　</a:t>
            </a:r>
            <a:r>
              <a:rPr lang="en-US" altLang="ja-JP" sz="1000" dirty="0" smtClean="0">
                <a:solidFill>
                  <a:schemeClr val="accent5">
                    <a:lumMod val="50000"/>
                  </a:schemeClr>
                </a:solidFill>
                <a:latin typeface="+mn-ea"/>
              </a:rPr>
              <a:t>30</a:t>
            </a:r>
            <a:r>
              <a:rPr lang="ja-JP" altLang="ja-JP" sz="1000" dirty="0">
                <a:solidFill>
                  <a:schemeClr val="accent5">
                    <a:lumMod val="50000"/>
                  </a:schemeClr>
                </a:solidFill>
                <a:latin typeface="+mn-ea"/>
              </a:rPr>
              <a:t>名（最少催行　各</a:t>
            </a:r>
            <a:r>
              <a:rPr lang="en-US" altLang="ja-JP" sz="1000" dirty="0">
                <a:solidFill>
                  <a:schemeClr val="accent5">
                    <a:lumMod val="50000"/>
                  </a:schemeClr>
                </a:solidFill>
                <a:latin typeface="+mn-ea"/>
              </a:rPr>
              <a:t>20</a:t>
            </a:r>
            <a:r>
              <a:rPr lang="ja-JP" altLang="ja-JP" sz="1000" dirty="0">
                <a:solidFill>
                  <a:schemeClr val="accent5">
                    <a:lumMod val="50000"/>
                  </a:schemeClr>
                </a:solidFill>
                <a:latin typeface="+mn-ea"/>
              </a:rPr>
              <a:t>名）</a:t>
            </a:r>
          </a:p>
          <a:p>
            <a:pPr>
              <a:lnSpc>
                <a:spcPts val="1700"/>
              </a:lnSpc>
            </a:pPr>
            <a:r>
              <a:rPr lang="ja-JP" altLang="ja-JP" sz="1000" dirty="0">
                <a:solidFill>
                  <a:schemeClr val="accent5">
                    <a:lumMod val="50000"/>
                  </a:schemeClr>
                </a:solidFill>
                <a:latin typeface="+mn-ea"/>
              </a:rPr>
              <a:t>⑥　会　費　：</a:t>
            </a:r>
            <a:r>
              <a:rPr lang="ja-JP" altLang="ja-JP" sz="1000" dirty="0" smtClean="0">
                <a:solidFill>
                  <a:schemeClr val="accent5">
                    <a:lumMod val="50000"/>
                  </a:schemeClr>
                </a:solidFill>
                <a:latin typeface="+mn-ea"/>
              </a:rPr>
              <a:t>会員</a:t>
            </a:r>
            <a:r>
              <a:rPr lang="ja-JP" altLang="en-US" sz="1000" dirty="0" smtClean="0">
                <a:solidFill>
                  <a:schemeClr val="accent5">
                    <a:lumMod val="50000"/>
                  </a:schemeClr>
                </a:solidFill>
                <a:latin typeface="+mn-ea"/>
              </a:rPr>
              <a:t>　</a:t>
            </a:r>
            <a:r>
              <a:rPr lang="en-US" altLang="ja-JP" sz="1000" dirty="0" smtClean="0">
                <a:solidFill>
                  <a:schemeClr val="accent5">
                    <a:lumMod val="50000"/>
                  </a:schemeClr>
                </a:solidFill>
                <a:latin typeface="+mn-ea"/>
              </a:rPr>
              <a:t>1,500</a:t>
            </a:r>
            <a:r>
              <a:rPr lang="ja-JP" altLang="ja-JP" sz="1000" dirty="0" smtClean="0">
                <a:solidFill>
                  <a:schemeClr val="accent5">
                    <a:lumMod val="50000"/>
                  </a:schemeClr>
                </a:solidFill>
                <a:latin typeface="+mn-ea"/>
              </a:rPr>
              <a:t>円、</a:t>
            </a:r>
            <a:r>
              <a:rPr lang="ja-JP" altLang="en-US" sz="1000" dirty="0" smtClean="0">
                <a:solidFill>
                  <a:schemeClr val="accent5">
                    <a:lumMod val="50000"/>
                  </a:schemeClr>
                </a:solidFill>
                <a:latin typeface="+mn-ea"/>
              </a:rPr>
              <a:t>　</a:t>
            </a:r>
            <a:r>
              <a:rPr lang="ja-JP" altLang="ja-JP" sz="1000" dirty="0" smtClean="0">
                <a:solidFill>
                  <a:schemeClr val="accent5">
                    <a:lumMod val="50000"/>
                  </a:schemeClr>
                </a:solidFill>
                <a:latin typeface="+mn-ea"/>
              </a:rPr>
              <a:t>一般</a:t>
            </a:r>
            <a:r>
              <a:rPr lang="ja-JP" altLang="en-US" sz="1000" dirty="0" smtClean="0">
                <a:solidFill>
                  <a:schemeClr val="accent5">
                    <a:lumMod val="50000"/>
                  </a:schemeClr>
                </a:solidFill>
                <a:latin typeface="+mn-ea"/>
              </a:rPr>
              <a:t>　</a:t>
            </a:r>
            <a:r>
              <a:rPr lang="en-US" altLang="ja-JP" sz="1000" dirty="0" smtClean="0">
                <a:solidFill>
                  <a:schemeClr val="accent5">
                    <a:lumMod val="50000"/>
                  </a:schemeClr>
                </a:solidFill>
                <a:latin typeface="+mn-ea"/>
              </a:rPr>
              <a:t>2,000</a:t>
            </a:r>
            <a:r>
              <a:rPr lang="ja-JP" altLang="ja-JP" sz="1000" dirty="0" smtClean="0">
                <a:solidFill>
                  <a:schemeClr val="accent5">
                    <a:lumMod val="50000"/>
                  </a:schemeClr>
                </a:solidFill>
                <a:latin typeface="+mn-ea"/>
              </a:rPr>
              <a:t>円</a:t>
            </a:r>
            <a:endParaRPr lang="ja-JP" altLang="ja-JP" sz="1000" dirty="0">
              <a:solidFill>
                <a:schemeClr val="accent5">
                  <a:lumMod val="50000"/>
                </a:schemeClr>
              </a:solidFill>
              <a:latin typeface="+mn-ea"/>
            </a:endParaRPr>
          </a:p>
          <a:p>
            <a:pPr>
              <a:lnSpc>
                <a:spcPts val="1700"/>
              </a:lnSpc>
            </a:pPr>
            <a:r>
              <a:rPr lang="ja-JP" altLang="ja-JP" sz="1000" dirty="0">
                <a:solidFill>
                  <a:schemeClr val="accent5">
                    <a:lumMod val="50000"/>
                  </a:schemeClr>
                </a:solidFill>
                <a:latin typeface="+mn-ea"/>
              </a:rPr>
              <a:t>⑦　講　師　：広田　稔先生（白日会</a:t>
            </a:r>
            <a:r>
              <a:rPr lang="ja-JP" altLang="ja-JP" sz="1000" dirty="0" smtClean="0">
                <a:solidFill>
                  <a:schemeClr val="accent5">
                    <a:lumMod val="50000"/>
                  </a:schemeClr>
                </a:solidFill>
                <a:latin typeface="+mn-ea"/>
              </a:rPr>
              <a:t>）</a:t>
            </a:r>
            <a:endParaRPr lang="en-US" altLang="ja-JP" sz="1000" dirty="0" smtClean="0">
              <a:solidFill>
                <a:schemeClr val="accent5">
                  <a:lumMod val="50000"/>
                </a:schemeClr>
              </a:solidFill>
              <a:latin typeface="+mn-ea"/>
            </a:endParaRPr>
          </a:p>
        </p:txBody>
      </p:sp>
      <p:sp>
        <p:nvSpPr>
          <p:cNvPr id="20" name="テキスト ボックス 19"/>
          <p:cNvSpPr txBox="1"/>
          <p:nvPr/>
        </p:nvSpPr>
        <p:spPr>
          <a:xfrm>
            <a:off x="5927725" y="5643562"/>
            <a:ext cx="4500562" cy="365449"/>
          </a:xfrm>
          <a:prstGeom prst="rect">
            <a:avLst/>
          </a:prstGeom>
          <a:solidFill>
            <a:sysClr val="window" lastClr="FFFFFF"/>
          </a:solidFill>
          <a:ln w="6350">
            <a:solidFill>
              <a:prstClr val="black"/>
            </a:solidFill>
          </a:ln>
          <a:effectLst/>
        </p:spPr>
        <p:txBody>
          <a:bodyPr rot="0" spcFirstLastPara="0" vert="horz" wrap="square" lIns="104918" tIns="52459" rIns="104918" bIns="52459" numCol="1" spcCol="0" rtlCol="0" fromWordArt="0" anchor="t" anchorCtr="0" forceAA="0" compatLnSpc="1">
            <a:prstTxWarp prst="textNoShape">
              <a:avLst/>
            </a:prstTxWarp>
            <a:noAutofit/>
          </a:bodyPr>
          <a:lstStyle/>
          <a:p>
            <a:r>
              <a:rPr lang="ja-JP" altLang="en-US" sz="1600" b="1" kern="100" dirty="0" smtClean="0">
                <a:solidFill>
                  <a:srgbClr val="C00000"/>
                </a:solidFill>
                <a:latin typeface="ＭＳ ゴシック" panose="020B0609070205080204" pitchFamily="49" charset="-128"/>
                <a:ea typeface="ＭＳ ゴシック" panose="020B0609070205080204" pitchFamily="49" charset="-128"/>
                <a:cs typeface="Times New Roman" panose="02020603050405020304" pitchFamily="18" charset="0"/>
              </a:rPr>
              <a:t>（５）デッサン・量感をつかむテクニック</a:t>
            </a:r>
            <a:endParaRPr lang="ja-JP" altLang="en-US" sz="1600" kern="100" dirty="0">
              <a:solidFill>
                <a:srgbClr val="C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en-US" sz="16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en-US" sz="1600"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4" name="テキスト ボックス 13"/>
          <p:cNvSpPr txBox="1"/>
          <p:nvPr/>
        </p:nvSpPr>
        <p:spPr>
          <a:xfrm>
            <a:off x="5853906" y="2088262"/>
            <a:ext cx="4699793" cy="3158060"/>
          </a:xfrm>
          <a:prstGeom prst="rect">
            <a:avLst/>
          </a:prstGeom>
          <a:noFill/>
        </p:spPr>
        <p:txBody>
          <a:bodyPr wrap="square" lIns="104918" tIns="52459" rIns="104918" bIns="52459" rtlCol="0">
            <a:spAutoFit/>
          </a:bodyPr>
          <a:lstStyle/>
          <a:p>
            <a:pPr>
              <a:lnSpc>
                <a:spcPts val="1700"/>
              </a:lnSpc>
            </a:pPr>
            <a:r>
              <a:rPr lang="en-US" altLang="ja-JP" sz="1000" dirty="0" smtClean="0">
                <a:solidFill>
                  <a:srgbClr val="002060"/>
                </a:solidFill>
                <a:latin typeface="+mn-ea"/>
              </a:rPr>
              <a:t>①</a:t>
            </a:r>
            <a:r>
              <a:rPr lang="ja-JP" altLang="en-US" sz="1000" dirty="0">
                <a:solidFill>
                  <a:srgbClr val="002060"/>
                </a:solidFill>
                <a:latin typeface="+mn-ea"/>
              </a:rPr>
              <a:t>　月　日　：平成</a:t>
            </a:r>
            <a:r>
              <a:rPr lang="en-US" altLang="ja-JP" sz="1000" dirty="0">
                <a:solidFill>
                  <a:srgbClr val="002060"/>
                </a:solidFill>
                <a:latin typeface="+mn-ea"/>
              </a:rPr>
              <a:t>30</a:t>
            </a:r>
            <a:r>
              <a:rPr lang="ja-JP" altLang="en-US" sz="1000" dirty="0">
                <a:solidFill>
                  <a:srgbClr val="002060"/>
                </a:solidFill>
                <a:latin typeface="+mn-ea"/>
              </a:rPr>
              <a:t>年</a:t>
            </a:r>
            <a:r>
              <a:rPr lang="en-US" altLang="ja-JP" sz="1000" dirty="0">
                <a:solidFill>
                  <a:srgbClr val="002060"/>
                </a:solidFill>
                <a:latin typeface="+mn-ea"/>
              </a:rPr>
              <a:t>3</a:t>
            </a:r>
            <a:r>
              <a:rPr lang="ja-JP" altLang="en-US" sz="1000" dirty="0">
                <a:solidFill>
                  <a:srgbClr val="002060"/>
                </a:solidFill>
                <a:latin typeface="+mn-ea"/>
              </a:rPr>
              <a:t>月</a:t>
            </a:r>
            <a:r>
              <a:rPr lang="en-US" altLang="ja-JP" sz="1000" dirty="0">
                <a:solidFill>
                  <a:srgbClr val="002060"/>
                </a:solidFill>
                <a:latin typeface="+mn-ea"/>
              </a:rPr>
              <a:t>15</a:t>
            </a:r>
            <a:r>
              <a:rPr lang="ja-JP" altLang="en-US" sz="1000" dirty="0">
                <a:solidFill>
                  <a:srgbClr val="002060"/>
                </a:solidFill>
                <a:latin typeface="+mn-ea"/>
              </a:rPr>
              <a:t>日（木</a:t>
            </a:r>
            <a:r>
              <a:rPr lang="ja-JP" altLang="en-US" sz="1000" dirty="0" smtClean="0">
                <a:solidFill>
                  <a:srgbClr val="002060"/>
                </a:solidFill>
                <a:latin typeface="+mn-ea"/>
              </a:rPr>
              <a:t>）　</a:t>
            </a:r>
            <a:r>
              <a:rPr lang="ja-JP" altLang="en-US" sz="1000" dirty="0" smtClean="0">
                <a:solidFill>
                  <a:srgbClr val="002060"/>
                </a:solidFill>
                <a:latin typeface="+mn-ea"/>
              </a:rPr>
              <a:t>　雨天</a:t>
            </a:r>
            <a:r>
              <a:rPr lang="ja-JP" altLang="en-US" sz="1000" dirty="0">
                <a:solidFill>
                  <a:srgbClr val="002060"/>
                </a:solidFill>
                <a:latin typeface="+mn-ea"/>
              </a:rPr>
              <a:t>予備日</a:t>
            </a:r>
            <a:r>
              <a:rPr lang="en-US" altLang="ja-JP" sz="1000" dirty="0">
                <a:solidFill>
                  <a:srgbClr val="002060"/>
                </a:solidFill>
                <a:latin typeface="+mn-ea"/>
              </a:rPr>
              <a:t>3</a:t>
            </a:r>
            <a:r>
              <a:rPr lang="ja-JP" altLang="en-US" sz="1000" dirty="0">
                <a:solidFill>
                  <a:srgbClr val="002060"/>
                </a:solidFill>
                <a:latin typeface="+mn-ea"/>
              </a:rPr>
              <a:t>月</a:t>
            </a:r>
            <a:r>
              <a:rPr lang="en-US" altLang="ja-JP" sz="1000" dirty="0">
                <a:solidFill>
                  <a:srgbClr val="002060"/>
                </a:solidFill>
                <a:latin typeface="+mn-ea"/>
              </a:rPr>
              <a:t>29</a:t>
            </a:r>
            <a:r>
              <a:rPr lang="ja-JP" altLang="en-US" sz="1000" dirty="0">
                <a:solidFill>
                  <a:srgbClr val="002060"/>
                </a:solidFill>
                <a:latin typeface="+mn-ea"/>
              </a:rPr>
              <a:t>日（木）　　　　　　　　</a:t>
            </a:r>
            <a:endParaRPr lang="en-US" altLang="ja-JP" sz="1000" dirty="0" smtClean="0">
              <a:solidFill>
                <a:srgbClr val="002060"/>
              </a:solidFill>
              <a:latin typeface="+mn-ea"/>
            </a:endParaRPr>
          </a:p>
          <a:p>
            <a:pPr>
              <a:lnSpc>
                <a:spcPts val="1700"/>
              </a:lnSpc>
            </a:pPr>
            <a:r>
              <a:rPr lang="ja-JP" altLang="en-US" sz="1000" dirty="0">
                <a:solidFill>
                  <a:srgbClr val="002060"/>
                </a:solidFill>
                <a:latin typeface="+mn-ea"/>
              </a:rPr>
              <a:t>　</a:t>
            </a:r>
            <a:r>
              <a:rPr lang="ja-JP" altLang="en-US" sz="1000" dirty="0" smtClean="0">
                <a:solidFill>
                  <a:srgbClr val="002060"/>
                </a:solidFill>
                <a:latin typeface="+mn-ea"/>
              </a:rPr>
              <a:t>　　　　　　　午前</a:t>
            </a:r>
            <a:r>
              <a:rPr lang="en-US" altLang="ja-JP" sz="1000" dirty="0">
                <a:solidFill>
                  <a:srgbClr val="002060"/>
                </a:solidFill>
                <a:latin typeface="+mn-ea"/>
              </a:rPr>
              <a:t>6</a:t>
            </a:r>
            <a:r>
              <a:rPr lang="ja-JP" altLang="en-US" sz="1000" dirty="0" smtClean="0">
                <a:solidFill>
                  <a:srgbClr val="002060"/>
                </a:solidFill>
                <a:latin typeface="+mn-ea"/>
              </a:rPr>
              <a:t>時　電話</a:t>
            </a:r>
            <a:r>
              <a:rPr lang="ja-JP" altLang="en-US" sz="1000" dirty="0">
                <a:solidFill>
                  <a:srgbClr val="002060"/>
                </a:solidFill>
                <a:latin typeface="+mn-ea"/>
              </a:rPr>
              <a:t>天気予報</a:t>
            </a:r>
            <a:r>
              <a:rPr lang="en-US" altLang="ja-JP" sz="1000" dirty="0">
                <a:solidFill>
                  <a:srgbClr val="002060"/>
                </a:solidFill>
                <a:latin typeface="+mn-ea"/>
              </a:rPr>
              <a:t>03-177</a:t>
            </a:r>
            <a:r>
              <a:rPr lang="ja-JP" altLang="en-US" sz="1000" dirty="0">
                <a:solidFill>
                  <a:srgbClr val="002060"/>
                </a:solidFill>
                <a:latin typeface="+mn-ea"/>
              </a:rPr>
              <a:t>番で東京地方午前中降水確率</a:t>
            </a:r>
            <a:r>
              <a:rPr lang="en-US" altLang="ja-JP" sz="1000" dirty="0">
                <a:solidFill>
                  <a:srgbClr val="002060"/>
                </a:solidFill>
                <a:latin typeface="+mn-ea"/>
              </a:rPr>
              <a:t>40</a:t>
            </a:r>
            <a:r>
              <a:rPr lang="ja-JP" altLang="en-US" sz="1000" dirty="0" smtClean="0">
                <a:solidFill>
                  <a:srgbClr val="002060"/>
                </a:solidFill>
                <a:latin typeface="+mn-ea"/>
              </a:rPr>
              <a:t>％</a:t>
            </a:r>
            <a:endParaRPr lang="en-US" altLang="ja-JP" sz="1000" dirty="0" smtClean="0">
              <a:solidFill>
                <a:srgbClr val="002060"/>
              </a:solidFill>
              <a:latin typeface="+mn-ea"/>
            </a:endParaRPr>
          </a:p>
          <a:p>
            <a:pPr>
              <a:lnSpc>
                <a:spcPts val="1700"/>
              </a:lnSpc>
            </a:pPr>
            <a:r>
              <a:rPr lang="ja-JP" altLang="en-US" sz="1000" dirty="0">
                <a:solidFill>
                  <a:srgbClr val="002060"/>
                </a:solidFill>
                <a:latin typeface="+mn-ea"/>
              </a:rPr>
              <a:t>　</a:t>
            </a:r>
            <a:r>
              <a:rPr lang="ja-JP" altLang="en-US" sz="1000" dirty="0" smtClean="0">
                <a:solidFill>
                  <a:srgbClr val="002060"/>
                </a:solidFill>
                <a:latin typeface="+mn-ea"/>
              </a:rPr>
              <a:t>　　　　　　　以上</a:t>
            </a:r>
            <a:r>
              <a:rPr lang="ja-JP" altLang="en-US" sz="1000" dirty="0">
                <a:solidFill>
                  <a:srgbClr val="002060"/>
                </a:solidFill>
                <a:latin typeface="+mn-ea"/>
              </a:rPr>
              <a:t>の場合は</a:t>
            </a:r>
            <a:r>
              <a:rPr lang="ja-JP" altLang="en-US" sz="1000" dirty="0" smtClean="0">
                <a:solidFill>
                  <a:srgbClr val="002060"/>
                </a:solidFill>
                <a:latin typeface="+mn-ea"/>
              </a:rPr>
              <a:t>、雨天</a:t>
            </a:r>
            <a:r>
              <a:rPr lang="ja-JP" altLang="en-US" sz="1000" dirty="0">
                <a:solidFill>
                  <a:srgbClr val="002060"/>
                </a:solidFill>
                <a:latin typeface="+mn-ea"/>
              </a:rPr>
              <a:t>予備日に</a:t>
            </a:r>
            <a:r>
              <a:rPr lang="ja-JP" altLang="en-US" sz="1000" dirty="0" smtClean="0">
                <a:solidFill>
                  <a:srgbClr val="002060"/>
                </a:solidFill>
                <a:latin typeface="+mn-ea"/>
              </a:rPr>
              <a:t>延期しま</a:t>
            </a:r>
            <a:r>
              <a:rPr lang="ja-JP" altLang="en-US" sz="1000" dirty="0">
                <a:solidFill>
                  <a:srgbClr val="002060"/>
                </a:solidFill>
                <a:latin typeface="+mn-ea"/>
              </a:rPr>
              <a:t>す</a:t>
            </a:r>
            <a:r>
              <a:rPr lang="ja-JP" altLang="en-US" sz="1000" dirty="0" smtClean="0">
                <a:solidFill>
                  <a:srgbClr val="002060"/>
                </a:solidFill>
                <a:latin typeface="+mn-ea"/>
              </a:rPr>
              <a:t>。</a:t>
            </a:r>
            <a:endParaRPr lang="en-US" altLang="ja-JP" sz="1000" dirty="0" smtClean="0">
              <a:solidFill>
                <a:srgbClr val="002060"/>
              </a:solidFill>
              <a:latin typeface="+mn-ea"/>
            </a:endParaRPr>
          </a:p>
          <a:p>
            <a:pPr>
              <a:lnSpc>
                <a:spcPts val="1700"/>
              </a:lnSpc>
            </a:pPr>
            <a:r>
              <a:rPr lang="ja-JP" altLang="en-US" sz="1000" dirty="0">
                <a:solidFill>
                  <a:srgbClr val="002060"/>
                </a:solidFill>
                <a:latin typeface="+mn-ea"/>
              </a:rPr>
              <a:t>　</a:t>
            </a:r>
            <a:r>
              <a:rPr lang="ja-JP" altLang="en-US" sz="1000" dirty="0" smtClean="0">
                <a:solidFill>
                  <a:srgbClr val="002060"/>
                </a:solidFill>
                <a:latin typeface="+mn-ea"/>
              </a:rPr>
              <a:t>　　　　　　　予備</a:t>
            </a:r>
            <a:r>
              <a:rPr lang="ja-JP" altLang="en-US" sz="1000" dirty="0">
                <a:solidFill>
                  <a:srgbClr val="002060"/>
                </a:solidFill>
                <a:latin typeface="+mn-ea"/>
              </a:rPr>
              <a:t>日も同様に</a:t>
            </a:r>
            <a:r>
              <a:rPr lang="ja-JP" altLang="en-US" sz="1000" dirty="0" smtClean="0">
                <a:solidFill>
                  <a:srgbClr val="002060"/>
                </a:solidFill>
                <a:latin typeface="+mn-ea"/>
              </a:rPr>
              <a:t>降水確率</a:t>
            </a:r>
            <a:r>
              <a:rPr lang="en-US" altLang="ja-JP" sz="1000" dirty="0">
                <a:solidFill>
                  <a:srgbClr val="002060"/>
                </a:solidFill>
                <a:latin typeface="+mn-ea"/>
              </a:rPr>
              <a:t>40</a:t>
            </a:r>
            <a:r>
              <a:rPr lang="ja-JP" altLang="en-US" sz="1000" dirty="0">
                <a:solidFill>
                  <a:srgbClr val="002060"/>
                </a:solidFill>
                <a:latin typeface="+mn-ea"/>
              </a:rPr>
              <a:t>％以上の場合は中止</a:t>
            </a:r>
            <a:r>
              <a:rPr lang="ja-JP" altLang="en-US" sz="1000" dirty="0" smtClean="0">
                <a:solidFill>
                  <a:srgbClr val="002060"/>
                </a:solidFill>
                <a:latin typeface="+mn-ea"/>
              </a:rPr>
              <a:t>とします。</a:t>
            </a:r>
            <a:endParaRPr lang="en-US" altLang="ja-JP" sz="1000" dirty="0">
              <a:solidFill>
                <a:srgbClr val="002060"/>
              </a:solidFill>
              <a:latin typeface="+mn-ea"/>
            </a:endParaRPr>
          </a:p>
          <a:p>
            <a:pPr>
              <a:lnSpc>
                <a:spcPts val="1700"/>
              </a:lnSpc>
            </a:pPr>
            <a:r>
              <a:rPr lang="en-US" altLang="ja-JP" sz="1000" dirty="0" smtClean="0">
                <a:solidFill>
                  <a:srgbClr val="002060"/>
                </a:solidFill>
                <a:latin typeface="+mn-ea"/>
              </a:rPr>
              <a:t>②</a:t>
            </a:r>
            <a:r>
              <a:rPr lang="ja-JP" altLang="en-US" sz="1000" dirty="0" smtClean="0">
                <a:solidFill>
                  <a:srgbClr val="002060"/>
                </a:solidFill>
                <a:latin typeface="+mn-ea"/>
              </a:rPr>
              <a:t>　場</a:t>
            </a:r>
            <a:r>
              <a:rPr lang="ja-JP" altLang="en-US" sz="1000" dirty="0">
                <a:solidFill>
                  <a:srgbClr val="002060"/>
                </a:solidFill>
                <a:latin typeface="+mn-ea"/>
              </a:rPr>
              <a:t>　所　：東京都千代田区駿河台四丁目</a:t>
            </a:r>
            <a:r>
              <a:rPr lang="en-US" altLang="ja-JP" sz="1000" dirty="0">
                <a:solidFill>
                  <a:srgbClr val="002060"/>
                </a:solidFill>
                <a:latin typeface="+mn-ea"/>
              </a:rPr>
              <a:t>1</a:t>
            </a:r>
            <a:r>
              <a:rPr lang="ja-JP" altLang="en-US" sz="1000" dirty="0">
                <a:solidFill>
                  <a:srgbClr val="002060"/>
                </a:solidFill>
                <a:latin typeface="+mn-ea"/>
              </a:rPr>
              <a:t>番</a:t>
            </a:r>
            <a:r>
              <a:rPr lang="ja-JP" altLang="en-US" sz="1000" dirty="0" smtClean="0">
                <a:solidFill>
                  <a:srgbClr val="002060"/>
                </a:solidFill>
                <a:latin typeface="+mn-ea"/>
              </a:rPr>
              <a:t>３　ＪＲ</a:t>
            </a:r>
            <a:r>
              <a:rPr lang="ja-JP" altLang="en-US" sz="1000" dirty="0">
                <a:solidFill>
                  <a:srgbClr val="002060"/>
                </a:solidFill>
                <a:latin typeface="+mn-ea"/>
              </a:rPr>
              <a:t>御茶ノ水駅聖橋口徒歩</a:t>
            </a:r>
            <a:r>
              <a:rPr lang="en-US" altLang="ja-JP" sz="1000" dirty="0">
                <a:solidFill>
                  <a:srgbClr val="002060"/>
                </a:solidFill>
                <a:latin typeface="+mn-ea"/>
              </a:rPr>
              <a:t>3</a:t>
            </a:r>
            <a:r>
              <a:rPr lang="ja-JP" altLang="en-US" sz="1000" dirty="0" smtClean="0">
                <a:solidFill>
                  <a:srgbClr val="002060"/>
                </a:solidFill>
                <a:latin typeface="+mn-ea"/>
              </a:rPr>
              <a:t>分</a:t>
            </a:r>
            <a:r>
              <a:rPr lang="ja-JP" altLang="en-US" sz="1000" dirty="0">
                <a:solidFill>
                  <a:srgbClr val="002060"/>
                </a:solidFill>
                <a:latin typeface="+mn-ea"/>
              </a:rPr>
              <a:t>　　　　　　　　</a:t>
            </a:r>
            <a:endParaRPr lang="en-US" altLang="ja-JP" sz="1000" dirty="0">
              <a:solidFill>
                <a:srgbClr val="002060"/>
              </a:solidFill>
              <a:latin typeface="+mn-ea"/>
            </a:endParaRPr>
          </a:p>
          <a:p>
            <a:pPr>
              <a:lnSpc>
                <a:spcPts val="1700"/>
              </a:lnSpc>
            </a:pPr>
            <a:r>
              <a:rPr lang="en-US" altLang="ja-JP" sz="1000" dirty="0" smtClean="0">
                <a:solidFill>
                  <a:srgbClr val="002060"/>
                </a:solidFill>
                <a:latin typeface="+mn-ea"/>
              </a:rPr>
              <a:t>③</a:t>
            </a:r>
            <a:r>
              <a:rPr lang="ja-JP" altLang="en-US" sz="1000" dirty="0" smtClean="0">
                <a:solidFill>
                  <a:srgbClr val="002060"/>
                </a:solidFill>
                <a:latin typeface="+mn-ea"/>
              </a:rPr>
              <a:t>　集合</a:t>
            </a:r>
            <a:r>
              <a:rPr lang="ja-JP" altLang="en-US" sz="1000" dirty="0">
                <a:solidFill>
                  <a:srgbClr val="002060"/>
                </a:solidFill>
                <a:latin typeface="+mn-ea"/>
              </a:rPr>
              <a:t>時間　：</a:t>
            </a:r>
            <a:r>
              <a:rPr lang="ja-JP" altLang="en-US" sz="1000" dirty="0" smtClean="0">
                <a:solidFill>
                  <a:srgbClr val="002060"/>
                </a:solidFill>
                <a:latin typeface="+mn-ea"/>
              </a:rPr>
              <a:t>午前</a:t>
            </a:r>
            <a:r>
              <a:rPr lang="en-US" altLang="ja-JP" sz="1000" dirty="0" smtClean="0">
                <a:solidFill>
                  <a:srgbClr val="002060"/>
                </a:solidFill>
                <a:latin typeface="+mn-ea"/>
              </a:rPr>
              <a:t>10</a:t>
            </a:r>
            <a:r>
              <a:rPr lang="ja-JP" altLang="en-US" sz="1000" dirty="0" smtClean="0">
                <a:solidFill>
                  <a:srgbClr val="002060"/>
                </a:solidFill>
                <a:latin typeface="+mn-ea"/>
              </a:rPr>
              <a:t>時</a:t>
            </a:r>
            <a:r>
              <a:rPr lang="en-US" altLang="ja-JP" sz="1000" dirty="0" smtClean="0">
                <a:solidFill>
                  <a:srgbClr val="002060"/>
                </a:solidFill>
                <a:latin typeface="+mn-ea"/>
              </a:rPr>
              <a:t>30</a:t>
            </a:r>
            <a:r>
              <a:rPr lang="ja-JP" altLang="en-US" sz="1000" dirty="0" smtClean="0">
                <a:solidFill>
                  <a:srgbClr val="002060"/>
                </a:solidFill>
                <a:latin typeface="+mn-ea"/>
              </a:rPr>
              <a:t>分</a:t>
            </a:r>
            <a:endParaRPr lang="en-US" altLang="ja-JP" sz="1000" dirty="0" smtClean="0">
              <a:solidFill>
                <a:srgbClr val="002060"/>
              </a:solidFill>
              <a:latin typeface="+mn-ea"/>
            </a:endParaRPr>
          </a:p>
          <a:p>
            <a:pPr>
              <a:lnSpc>
                <a:spcPts val="1700"/>
              </a:lnSpc>
            </a:pPr>
            <a:r>
              <a:rPr lang="ja-JP" altLang="en-US" sz="1000" dirty="0" smtClean="0">
                <a:solidFill>
                  <a:srgbClr val="002060"/>
                </a:solidFill>
                <a:latin typeface="+mn-ea"/>
              </a:rPr>
              <a:t>④</a:t>
            </a:r>
            <a:r>
              <a:rPr lang="ja-JP" altLang="en-US" sz="1000" dirty="0">
                <a:solidFill>
                  <a:srgbClr val="002060"/>
                </a:solidFill>
                <a:latin typeface="+mn-ea"/>
              </a:rPr>
              <a:t>　集合</a:t>
            </a:r>
            <a:r>
              <a:rPr lang="ja-JP" altLang="en-US" sz="1000" dirty="0" smtClean="0">
                <a:solidFill>
                  <a:srgbClr val="002060"/>
                </a:solidFill>
                <a:latin typeface="+mn-ea"/>
              </a:rPr>
              <a:t>場所　：</a:t>
            </a:r>
            <a:r>
              <a:rPr lang="ja-JP" altLang="en-US" sz="1000" dirty="0">
                <a:solidFill>
                  <a:srgbClr val="002060"/>
                </a:solidFill>
                <a:latin typeface="+mn-ea"/>
              </a:rPr>
              <a:t>ＪＲお茶の水駅聖橋口（東京駅寄り）</a:t>
            </a:r>
            <a:r>
              <a:rPr lang="ja-JP" altLang="en-US" sz="1000" dirty="0" smtClean="0">
                <a:solidFill>
                  <a:srgbClr val="002060"/>
                </a:solidFill>
                <a:latin typeface="+mn-ea"/>
              </a:rPr>
              <a:t>改札出口前</a:t>
            </a:r>
            <a:r>
              <a:rPr lang="ja-JP" altLang="en-US" sz="1000" dirty="0">
                <a:solidFill>
                  <a:srgbClr val="002060"/>
                </a:solidFill>
                <a:latin typeface="+mn-ea"/>
              </a:rPr>
              <a:t>横断</a:t>
            </a:r>
            <a:r>
              <a:rPr lang="ja-JP" altLang="en-US" sz="1000" dirty="0" smtClean="0">
                <a:solidFill>
                  <a:srgbClr val="002060"/>
                </a:solidFill>
                <a:latin typeface="+mn-ea"/>
              </a:rPr>
              <a:t>歩道を</a:t>
            </a:r>
            <a:endParaRPr lang="en-US" altLang="ja-JP" sz="1000" dirty="0" smtClean="0">
              <a:solidFill>
                <a:srgbClr val="002060"/>
              </a:solidFill>
              <a:latin typeface="+mn-ea"/>
            </a:endParaRPr>
          </a:p>
          <a:p>
            <a:pPr>
              <a:lnSpc>
                <a:spcPts val="1700"/>
              </a:lnSpc>
            </a:pPr>
            <a:r>
              <a:rPr lang="ja-JP" altLang="en-US" sz="1000" dirty="0">
                <a:solidFill>
                  <a:srgbClr val="002060"/>
                </a:solidFill>
                <a:latin typeface="+mn-ea"/>
              </a:rPr>
              <a:t>　</a:t>
            </a:r>
            <a:r>
              <a:rPr lang="ja-JP" altLang="en-US" sz="1000" dirty="0" smtClean="0">
                <a:solidFill>
                  <a:srgbClr val="002060"/>
                </a:solidFill>
                <a:latin typeface="+mn-ea"/>
              </a:rPr>
              <a:t>　　　　　　　　　</a:t>
            </a:r>
            <a:r>
              <a:rPr lang="ja-JP" altLang="en-US" sz="1000" dirty="0" smtClean="0">
                <a:solidFill>
                  <a:srgbClr val="002060"/>
                </a:solidFill>
                <a:latin typeface="+mn-ea"/>
              </a:rPr>
              <a:t>渡った</a:t>
            </a:r>
            <a:r>
              <a:rPr lang="ja-JP" altLang="en-US" sz="1000" dirty="0">
                <a:solidFill>
                  <a:srgbClr val="002060"/>
                </a:solidFill>
                <a:latin typeface="+mn-ea"/>
              </a:rPr>
              <a:t>新お茶の</a:t>
            </a:r>
            <a:r>
              <a:rPr lang="ja-JP" altLang="en-US" sz="1000" dirty="0" smtClean="0">
                <a:solidFill>
                  <a:srgbClr val="002060"/>
                </a:solidFill>
                <a:latin typeface="+mn-ea"/>
              </a:rPr>
              <a:t>水ビルディング前広場</a:t>
            </a:r>
            <a:endParaRPr lang="en-US" altLang="ja-JP" sz="1000" dirty="0">
              <a:solidFill>
                <a:srgbClr val="002060"/>
              </a:solidFill>
              <a:latin typeface="+mn-ea"/>
            </a:endParaRPr>
          </a:p>
          <a:p>
            <a:pPr>
              <a:lnSpc>
                <a:spcPts val="1700"/>
              </a:lnSpc>
            </a:pPr>
            <a:r>
              <a:rPr lang="ja-JP" altLang="en-US" sz="1000" dirty="0">
                <a:solidFill>
                  <a:srgbClr val="002060"/>
                </a:solidFill>
                <a:latin typeface="+mn-ea"/>
              </a:rPr>
              <a:t>⑤　内　容　</a:t>
            </a:r>
            <a:r>
              <a:rPr lang="ja-JP" altLang="en-US" sz="1000" dirty="0" smtClean="0">
                <a:solidFill>
                  <a:srgbClr val="002060"/>
                </a:solidFill>
                <a:latin typeface="+mn-ea"/>
              </a:rPr>
              <a:t>：スケッチ　</a:t>
            </a:r>
            <a:r>
              <a:rPr lang="en-US" altLang="ja-JP" sz="1000" dirty="0" smtClean="0">
                <a:solidFill>
                  <a:srgbClr val="002060"/>
                </a:solidFill>
                <a:latin typeface="+mn-ea"/>
              </a:rPr>
              <a:t>10</a:t>
            </a:r>
            <a:r>
              <a:rPr lang="ja-JP" altLang="en-US" sz="1000" dirty="0" smtClean="0">
                <a:solidFill>
                  <a:srgbClr val="002060"/>
                </a:solidFill>
                <a:latin typeface="+mn-ea"/>
              </a:rPr>
              <a:t>：</a:t>
            </a:r>
            <a:r>
              <a:rPr lang="en-US" altLang="ja-JP" sz="1000" dirty="0">
                <a:solidFill>
                  <a:srgbClr val="002060"/>
                </a:solidFill>
                <a:latin typeface="+mn-ea"/>
              </a:rPr>
              <a:t>30</a:t>
            </a:r>
            <a:r>
              <a:rPr lang="ja-JP" altLang="en-US" sz="1000" dirty="0" smtClean="0">
                <a:solidFill>
                  <a:srgbClr val="002060"/>
                </a:solidFill>
                <a:latin typeface="+mn-ea"/>
              </a:rPr>
              <a:t>～</a:t>
            </a:r>
            <a:r>
              <a:rPr lang="en-US" altLang="ja-JP" sz="1000" dirty="0" smtClean="0">
                <a:solidFill>
                  <a:srgbClr val="002060"/>
                </a:solidFill>
                <a:latin typeface="+mn-ea"/>
              </a:rPr>
              <a:t>15</a:t>
            </a:r>
            <a:r>
              <a:rPr lang="ja-JP" altLang="en-US" sz="1000" dirty="0" smtClean="0">
                <a:solidFill>
                  <a:srgbClr val="002060"/>
                </a:solidFill>
                <a:latin typeface="+mn-ea"/>
              </a:rPr>
              <a:t>：</a:t>
            </a:r>
            <a:r>
              <a:rPr lang="en-US" altLang="ja-JP" sz="1000" dirty="0" smtClean="0">
                <a:solidFill>
                  <a:srgbClr val="002060"/>
                </a:solidFill>
                <a:latin typeface="+mn-ea"/>
              </a:rPr>
              <a:t>00</a:t>
            </a:r>
            <a:r>
              <a:rPr lang="ja-JP" altLang="en-US" sz="1000" dirty="0" smtClean="0">
                <a:solidFill>
                  <a:srgbClr val="002060"/>
                </a:solidFill>
                <a:latin typeface="+mn-ea"/>
              </a:rPr>
              <a:t>　</a:t>
            </a:r>
            <a:r>
              <a:rPr lang="ja-JP" altLang="en-US" sz="1000" dirty="0">
                <a:solidFill>
                  <a:srgbClr val="002060"/>
                </a:solidFill>
                <a:latin typeface="+mn-ea"/>
              </a:rPr>
              <a:t>　</a:t>
            </a:r>
            <a:r>
              <a:rPr lang="ja-JP" altLang="en-US" sz="1000" dirty="0" smtClean="0">
                <a:solidFill>
                  <a:srgbClr val="002060"/>
                </a:solidFill>
                <a:latin typeface="+mn-ea"/>
              </a:rPr>
              <a:t>講評</a:t>
            </a:r>
            <a:r>
              <a:rPr lang="ja-JP" altLang="en-US" sz="1000" dirty="0">
                <a:solidFill>
                  <a:srgbClr val="002060"/>
                </a:solidFill>
                <a:latin typeface="+mn-ea"/>
              </a:rPr>
              <a:t>　</a:t>
            </a:r>
            <a:r>
              <a:rPr lang="en-US" altLang="ja-JP" sz="1000" dirty="0" smtClean="0">
                <a:solidFill>
                  <a:srgbClr val="002060"/>
                </a:solidFill>
                <a:latin typeface="+mn-ea"/>
              </a:rPr>
              <a:t>15</a:t>
            </a:r>
            <a:r>
              <a:rPr lang="ja-JP" altLang="en-US" sz="1000" dirty="0" smtClean="0">
                <a:solidFill>
                  <a:srgbClr val="002060"/>
                </a:solidFill>
                <a:latin typeface="+mn-ea"/>
              </a:rPr>
              <a:t>：</a:t>
            </a:r>
            <a:r>
              <a:rPr lang="en-US" altLang="ja-JP" sz="1000" dirty="0" smtClean="0">
                <a:solidFill>
                  <a:srgbClr val="002060"/>
                </a:solidFill>
                <a:latin typeface="+mn-ea"/>
              </a:rPr>
              <a:t>00</a:t>
            </a:r>
            <a:r>
              <a:rPr lang="ja-JP" altLang="en-US" sz="1000" dirty="0" smtClean="0">
                <a:solidFill>
                  <a:srgbClr val="002060"/>
                </a:solidFill>
                <a:latin typeface="+mn-ea"/>
              </a:rPr>
              <a:t>～</a:t>
            </a:r>
            <a:r>
              <a:rPr lang="en-US" altLang="ja-JP" sz="1000" dirty="0" smtClean="0">
                <a:solidFill>
                  <a:srgbClr val="002060"/>
                </a:solidFill>
                <a:latin typeface="+mn-ea"/>
              </a:rPr>
              <a:t>15</a:t>
            </a:r>
            <a:r>
              <a:rPr lang="ja-JP" altLang="en-US" sz="1000" dirty="0" smtClean="0">
                <a:solidFill>
                  <a:srgbClr val="002060"/>
                </a:solidFill>
                <a:latin typeface="+mn-ea"/>
              </a:rPr>
              <a:t>：</a:t>
            </a:r>
            <a:r>
              <a:rPr lang="en-US" altLang="ja-JP" sz="1000" dirty="0" smtClean="0">
                <a:solidFill>
                  <a:srgbClr val="002060"/>
                </a:solidFill>
                <a:latin typeface="+mn-ea"/>
              </a:rPr>
              <a:t>30</a:t>
            </a:r>
          </a:p>
          <a:p>
            <a:pPr>
              <a:lnSpc>
                <a:spcPts val="1700"/>
              </a:lnSpc>
            </a:pPr>
            <a:r>
              <a:rPr lang="ja-JP" altLang="en-US" sz="1000" dirty="0" smtClean="0">
                <a:solidFill>
                  <a:srgbClr val="002060"/>
                </a:solidFill>
                <a:latin typeface="+mn-ea"/>
              </a:rPr>
              <a:t>　</a:t>
            </a:r>
            <a:r>
              <a:rPr lang="ja-JP" altLang="en-US" sz="1000" dirty="0">
                <a:solidFill>
                  <a:srgbClr val="002060"/>
                </a:solidFill>
                <a:latin typeface="+mn-ea"/>
              </a:rPr>
              <a:t>　　　　　　　　水彩、パステル、油絵具などで自由に描いてください</a:t>
            </a:r>
            <a:r>
              <a:rPr lang="ja-JP" altLang="en-US" sz="1000" dirty="0" smtClean="0">
                <a:solidFill>
                  <a:srgbClr val="002060"/>
                </a:solidFill>
                <a:latin typeface="+mn-ea"/>
              </a:rPr>
              <a:t>。</a:t>
            </a:r>
            <a:endParaRPr lang="en-US" altLang="ja-JP" sz="1000" dirty="0">
              <a:solidFill>
                <a:srgbClr val="002060"/>
              </a:solidFill>
              <a:latin typeface="+mn-ea"/>
            </a:endParaRPr>
          </a:p>
          <a:p>
            <a:pPr>
              <a:lnSpc>
                <a:spcPts val="1700"/>
              </a:lnSpc>
            </a:pPr>
            <a:r>
              <a:rPr lang="ja-JP" altLang="en-US" sz="1000" dirty="0">
                <a:solidFill>
                  <a:srgbClr val="002060"/>
                </a:solidFill>
                <a:latin typeface="+mn-ea"/>
              </a:rPr>
              <a:t>⑥</a:t>
            </a:r>
            <a:r>
              <a:rPr lang="ja-JP" altLang="en-US" sz="1000" dirty="0" smtClean="0">
                <a:solidFill>
                  <a:srgbClr val="002060"/>
                </a:solidFill>
                <a:latin typeface="+mn-ea"/>
              </a:rPr>
              <a:t>　人　数</a:t>
            </a:r>
            <a:r>
              <a:rPr lang="ja-JP" altLang="en-US" sz="1000" dirty="0">
                <a:solidFill>
                  <a:srgbClr val="002060"/>
                </a:solidFill>
                <a:latin typeface="+mn-ea"/>
              </a:rPr>
              <a:t>　</a:t>
            </a:r>
            <a:r>
              <a:rPr lang="ja-JP" altLang="en-US" sz="1000" dirty="0" smtClean="0">
                <a:solidFill>
                  <a:srgbClr val="002060"/>
                </a:solidFill>
                <a:latin typeface="+mn-ea"/>
              </a:rPr>
              <a:t>：</a:t>
            </a:r>
            <a:r>
              <a:rPr lang="en-US" altLang="ja-JP" sz="1000" dirty="0" smtClean="0">
                <a:solidFill>
                  <a:srgbClr val="002060"/>
                </a:solidFill>
                <a:latin typeface="+mn-ea"/>
              </a:rPr>
              <a:t>35</a:t>
            </a:r>
            <a:r>
              <a:rPr lang="ja-JP" altLang="en-US" sz="1000" dirty="0">
                <a:solidFill>
                  <a:srgbClr val="002060"/>
                </a:solidFill>
                <a:latin typeface="+mn-ea"/>
              </a:rPr>
              <a:t>名　（</a:t>
            </a:r>
            <a:r>
              <a:rPr lang="ja-JP" altLang="en-US" sz="1000" dirty="0" smtClean="0">
                <a:solidFill>
                  <a:srgbClr val="002060"/>
                </a:solidFill>
                <a:latin typeface="+mn-ea"/>
              </a:rPr>
              <a:t>最少催行</a:t>
            </a:r>
            <a:r>
              <a:rPr lang="ja-JP" altLang="en-US" sz="1000" dirty="0" smtClean="0">
                <a:solidFill>
                  <a:srgbClr val="002060"/>
                </a:solidFill>
                <a:latin typeface="+mn-ea"/>
              </a:rPr>
              <a:t>　</a:t>
            </a:r>
            <a:r>
              <a:rPr lang="en-US" altLang="ja-JP" sz="1000" dirty="0" smtClean="0">
                <a:solidFill>
                  <a:srgbClr val="002060"/>
                </a:solidFill>
                <a:latin typeface="+mn-ea"/>
              </a:rPr>
              <a:t>25</a:t>
            </a:r>
            <a:r>
              <a:rPr lang="ja-JP" altLang="en-US" sz="1000" dirty="0">
                <a:solidFill>
                  <a:srgbClr val="002060"/>
                </a:solidFill>
                <a:latin typeface="+mn-ea"/>
              </a:rPr>
              <a:t>名）</a:t>
            </a:r>
          </a:p>
          <a:p>
            <a:pPr>
              <a:lnSpc>
                <a:spcPts val="1700"/>
              </a:lnSpc>
            </a:pPr>
            <a:r>
              <a:rPr lang="ja-JP" altLang="en-US" sz="1000" dirty="0" smtClean="0">
                <a:solidFill>
                  <a:srgbClr val="002060"/>
                </a:solidFill>
                <a:latin typeface="+mn-ea"/>
              </a:rPr>
              <a:t>⑦</a:t>
            </a:r>
            <a:r>
              <a:rPr lang="ja-JP" altLang="en-US" sz="1000" dirty="0">
                <a:solidFill>
                  <a:srgbClr val="002060"/>
                </a:solidFill>
                <a:latin typeface="+mn-ea"/>
              </a:rPr>
              <a:t>　会　費　</a:t>
            </a:r>
            <a:r>
              <a:rPr lang="ja-JP" altLang="en-US" sz="1000" dirty="0" smtClean="0">
                <a:solidFill>
                  <a:srgbClr val="002060"/>
                </a:solidFill>
                <a:latin typeface="+mn-ea"/>
              </a:rPr>
              <a:t>：会員</a:t>
            </a:r>
            <a:r>
              <a:rPr lang="ja-JP" altLang="en-US" sz="1000" dirty="0">
                <a:solidFill>
                  <a:srgbClr val="002060"/>
                </a:solidFill>
                <a:latin typeface="+mn-ea"/>
              </a:rPr>
              <a:t>　</a:t>
            </a:r>
            <a:r>
              <a:rPr lang="en-US" altLang="ja-JP" sz="1000" dirty="0">
                <a:solidFill>
                  <a:srgbClr val="002060"/>
                </a:solidFill>
                <a:latin typeface="+mn-ea"/>
              </a:rPr>
              <a:t>2,000</a:t>
            </a:r>
            <a:r>
              <a:rPr lang="ja-JP" altLang="en-US" sz="1000" dirty="0">
                <a:solidFill>
                  <a:srgbClr val="002060"/>
                </a:solidFill>
                <a:latin typeface="+mn-ea"/>
              </a:rPr>
              <a:t>円　　一般　</a:t>
            </a:r>
            <a:r>
              <a:rPr lang="en-US" altLang="ja-JP" sz="1000" dirty="0">
                <a:solidFill>
                  <a:srgbClr val="002060"/>
                </a:solidFill>
                <a:latin typeface="+mn-ea"/>
              </a:rPr>
              <a:t>2,400</a:t>
            </a:r>
            <a:r>
              <a:rPr lang="ja-JP" altLang="en-US" sz="1000" dirty="0">
                <a:solidFill>
                  <a:srgbClr val="002060"/>
                </a:solidFill>
                <a:latin typeface="+mn-ea"/>
              </a:rPr>
              <a:t>円　</a:t>
            </a:r>
            <a:endParaRPr lang="en-US" altLang="ja-JP" sz="1000" dirty="0" smtClean="0">
              <a:solidFill>
                <a:srgbClr val="002060"/>
              </a:solidFill>
              <a:latin typeface="+mn-ea"/>
            </a:endParaRPr>
          </a:p>
          <a:p>
            <a:pPr>
              <a:lnSpc>
                <a:spcPts val="1700"/>
              </a:lnSpc>
            </a:pPr>
            <a:r>
              <a:rPr lang="ja-JP" altLang="en-US" sz="1000" dirty="0">
                <a:solidFill>
                  <a:srgbClr val="002060"/>
                </a:solidFill>
                <a:latin typeface="+mn-ea"/>
              </a:rPr>
              <a:t>⑧　講　師　</a:t>
            </a:r>
            <a:r>
              <a:rPr lang="ja-JP" altLang="en-US" sz="1000" dirty="0" smtClean="0">
                <a:solidFill>
                  <a:srgbClr val="002060"/>
                </a:solidFill>
                <a:latin typeface="+mn-ea"/>
              </a:rPr>
              <a:t>：山﨑</a:t>
            </a:r>
            <a:r>
              <a:rPr lang="ja-JP" altLang="en-US" sz="1000" dirty="0">
                <a:solidFill>
                  <a:srgbClr val="002060"/>
                </a:solidFill>
                <a:latin typeface="+mn-ea"/>
              </a:rPr>
              <a:t>　</a:t>
            </a:r>
            <a:r>
              <a:rPr lang="ja-JP" altLang="en-US" sz="1000" dirty="0" smtClean="0">
                <a:solidFill>
                  <a:srgbClr val="002060"/>
                </a:solidFill>
                <a:latin typeface="+mn-ea"/>
              </a:rPr>
              <a:t>弘先生</a:t>
            </a:r>
            <a:r>
              <a:rPr lang="ja-JP" altLang="en-US" sz="1000" dirty="0">
                <a:solidFill>
                  <a:srgbClr val="002060"/>
                </a:solidFill>
                <a:latin typeface="+mn-ea"/>
              </a:rPr>
              <a:t>　</a:t>
            </a:r>
            <a:r>
              <a:rPr lang="ja-JP" altLang="en-US" sz="1000" dirty="0" smtClean="0">
                <a:solidFill>
                  <a:srgbClr val="002060"/>
                </a:solidFill>
                <a:latin typeface="+mn-ea"/>
              </a:rPr>
              <a:t>（主体</a:t>
            </a:r>
            <a:r>
              <a:rPr lang="ja-JP" altLang="en-US" sz="1000" dirty="0">
                <a:solidFill>
                  <a:srgbClr val="002060"/>
                </a:solidFill>
                <a:latin typeface="+mn-ea"/>
              </a:rPr>
              <a:t>美術</a:t>
            </a:r>
            <a:r>
              <a:rPr lang="ja-JP" altLang="en-US" sz="1000" dirty="0" smtClean="0">
                <a:solidFill>
                  <a:srgbClr val="002060"/>
                </a:solidFill>
                <a:latin typeface="+mn-ea"/>
              </a:rPr>
              <a:t>協会）</a:t>
            </a:r>
            <a:endParaRPr lang="ja-JP" altLang="en-US" sz="1000" dirty="0">
              <a:solidFill>
                <a:srgbClr val="002060"/>
              </a:solidFill>
              <a:latin typeface="+mn-ea"/>
            </a:endParaRPr>
          </a:p>
          <a:p>
            <a:pPr>
              <a:lnSpc>
                <a:spcPts val="1700"/>
              </a:lnSpc>
            </a:pPr>
            <a:r>
              <a:rPr lang="ja-JP" altLang="en-US" sz="1000" dirty="0">
                <a:solidFill>
                  <a:srgbClr val="002060"/>
                </a:solidFill>
                <a:latin typeface="+mn-ea"/>
              </a:rPr>
              <a:t> </a:t>
            </a:r>
            <a:r>
              <a:rPr lang="ja-JP" altLang="en-US" sz="1000" dirty="0" smtClean="0">
                <a:solidFill>
                  <a:srgbClr val="002060"/>
                </a:solidFill>
                <a:latin typeface="+mn-ea"/>
              </a:rPr>
              <a:t> </a:t>
            </a:r>
            <a:r>
              <a:rPr lang="en-US" altLang="ja-JP" sz="1000" dirty="0">
                <a:solidFill>
                  <a:srgbClr val="002060"/>
                </a:solidFill>
                <a:latin typeface="+mn-ea"/>
              </a:rPr>
              <a:t>※</a:t>
            </a:r>
            <a:r>
              <a:rPr lang="ja-JP" altLang="en-US" sz="1000" dirty="0" smtClean="0">
                <a:solidFill>
                  <a:srgbClr val="002060"/>
                </a:solidFill>
                <a:latin typeface="+mn-ea"/>
              </a:rPr>
              <a:t> </a:t>
            </a:r>
            <a:r>
              <a:rPr lang="ja-JP" altLang="en-US" sz="1000" dirty="0">
                <a:solidFill>
                  <a:srgbClr val="002060"/>
                </a:solidFill>
                <a:latin typeface="+mn-ea"/>
              </a:rPr>
              <a:t>昼食・お茶等は各自持参してください</a:t>
            </a:r>
            <a:r>
              <a:rPr lang="ja-JP" altLang="en-US" sz="1000" dirty="0" smtClean="0">
                <a:solidFill>
                  <a:srgbClr val="002060"/>
                </a:solidFill>
                <a:latin typeface="+mn-ea"/>
              </a:rPr>
              <a:t>。（</a:t>
            </a:r>
            <a:r>
              <a:rPr lang="ja-JP" altLang="en-US" sz="1000" dirty="0">
                <a:solidFill>
                  <a:srgbClr val="002060"/>
                </a:solidFill>
                <a:latin typeface="+mn-ea"/>
              </a:rPr>
              <a:t>食事できる店は近くに数多くあります。</a:t>
            </a:r>
            <a:r>
              <a:rPr lang="ja-JP" altLang="en-US" sz="1000" dirty="0" smtClean="0">
                <a:solidFill>
                  <a:srgbClr val="002060"/>
                </a:solidFill>
                <a:latin typeface="+mn-ea"/>
              </a:rPr>
              <a:t>）</a:t>
            </a:r>
            <a:endParaRPr lang="ja-JP" altLang="en-US" sz="1000" dirty="0">
              <a:solidFill>
                <a:srgbClr val="FF0000"/>
              </a:solidFill>
              <a:latin typeface="+mn-ea"/>
            </a:endParaRPr>
          </a:p>
        </p:txBody>
      </p:sp>
      <p:sp>
        <p:nvSpPr>
          <p:cNvPr id="17" name="テキスト ボックス 16"/>
          <p:cNvSpPr txBox="1"/>
          <p:nvPr/>
        </p:nvSpPr>
        <p:spPr>
          <a:xfrm>
            <a:off x="5902325" y="279014"/>
            <a:ext cx="4500562" cy="365449"/>
          </a:xfrm>
          <a:prstGeom prst="rect">
            <a:avLst/>
          </a:prstGeom>
          <a:solidFill>
            <a:sysClr val="window" lastClr="FFFFFF"/>
          </a:solidFill>
          <a:ln w="6350">
            <a:solidFill>
              <a:prstClr val="black"/>
            </a:solidFill>
          </a:ln>
          <a:effectLst/>
        </p:spPr>
        <p:txBody>
          <a:bodyPr rot="0" spcFirstLastPara="0" vert="horz" wrap="square" lIns="104918" tIns="52459" rIns="104918" bIns="52459" numCol="1" spcCol="0" rtlCol="0" fromWordArt="0" anchor="t" anchorCtr="0" forceAA="0" compatLnSpc="1">
            <a:prstTxWarp prst="textNoShape">
              <a:avLst/>
            </a:prstTxWarp>
            <a:noAutofit/>
          </a:bodyPr>
          <a:lstStyle/>
          <a:p>
            <a:r>
              <a:rPr lang="ja-JP" altLang="en-US" sz="1600" b="1" kern="100" dirty="0" smtClean="0">
                <a:solidFill>
                  <a:srgbClr val="C00000"/>
                </a:solidFill>
                <a:latin typeface="ＭＳ ゴシック" panose="020B0609070205080204" pitchFamily="49" charset="-128"/>
                <a:ea typeface="ＭＳ ゴシック" panose="020B0609070205080204" pitchFamily="49" charset="-128"/>
                <a:cs typeface="Times New Roman" panose="02020603050405020304" pitchFamily="18" charset="0"/>
              </a:rPr>
              <a:t>（４）早春近郊スケッチ・</a:t>
            </a:r>
            <a:r>
              <a:rPr lang="ja-JP" altLang="en-US" sz="1400" b="1" kern="100" dirty="0" smtClean="0">
                <a:solidFill>
                  <a:srgbClr val="C00000"/>
                </a:solidFill>
                <a:latin typeface="ＭＳ ゴシック" panose="020B0609070205080204" pitchFamily="49" charset="-128"/>
                <a:ea typeface="ＭＳ ゴシック" panose="020B0609070205080204" pitchFamily="49" charset="-128"/>
                <a:cs typeface="Times New Roman" panose="02020603050405020304" pitchFamily="18" charset="0"/>
              </a:rPr>
              <a:t>ニコライ堂</a:t>
            </a:r>
            <a:r>
              <a:rPr lang="ja-JP" altLang="en-US" sz="1400" b="1" kern="100" dirty="0">
                <a:solidFill>
                  <a:srgbClr val="C00000"/>
                </a:solidFill>
                <a:latin typeface="ＭＳ ゴシック" panose="020B0609070205080204" pitchFamily="49" charset="-128"/>
                <a:ea typeface="ＭＳ ゴシック" panose="020B0609070205080204" pitchFamily="49" charset="-128"/>
                <a:cs typeface="Times New Roman" panose="02020603050405020304" pitchFamily="18" charset="0"/>
              </a:rPr>
              <a:t>を</a:t>
            </a:r>
            <a:r>
              <a:rPr lang="ja-JP" altLang="en-US" sz="1400" b="1" kern="100" dirty="0" smtClean="0">
                <a:solidFill>
                  <a:srgbClr val="C00000"/>
                </a:solidFill>
                <a:latin typeface="ＭＳ ゴシック" panose="020B0609070205080204" pitchFamily="49" charset="-128"/>
                <a:ea typeface="ＭＳ ゴシック" panose="020B0609070205080204" pitchFamily="49" charset="-128"/>
                <a:cs typeface="Times New Roman" panose="02020603050405020304" pitchFamily="18" charset="0"/>
              </a:rPr>
              <a:t>描く！</a:t>
            </a:r>
            <a:endParaRPr lang="ja-JP" altLang="en-US" sz="1400" kern="100" dirty="0">
              <a:solidFill>
                <a:srgbClr val="C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en-US" sz="1600" b="1"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en-US" sz="1600" b="1"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5" name="テキスト ボックス 24"/>
          <p:cNvSpPr txBox="1"/>
          <p:nvPr/>
        </p:nvSpPr>
        <p:spPr>
          <a:xfrm>
            <a:off x="5927725" y="654913"/>
            <a:ext cx="4500562" cy="1413993"/>
          </a:xfrm>
          <a:prstGeom prst="rect">
            <a:avLst/>
          </a:prstGeom>
          <a:noFill/>
        </p:spPr>
        <p:txBody>
          <a:bodyPr wrap="square" lIns="104918" tIns="52459" rIns="104918" bIns="52459" rtlCol="0">
            <a:spAutoFit/>
          </a:bodyPr>
          <a:lstStyle/>
          <a:p>
            <a:pPr>
              <a:lnSpc>
                <a:spcPts val="1700"/>
              </a:lnSpc>
            </a:pPr>
            <a:r>
              <a:rPr lang="ja-JP" altLang="en-US" sz="1000" dirty="0">
                <a:solidFill>
                  <a:srgbClr val="002060"/>
                </a:solidFill>
                <a:latin typeface="+mn-ea"/>
              </a:rPr>
              <a:t>　ニコライ堂（正式名称：東京復活大聖堂）は、関東大震災後、</a:t>
            </a:r>
            <a:r>
              <a:rPr lang="en-US" altLang="ja-JP" sz="1000" dirty="0">
                <a:solidFill>
                  <a:srgbClr val="002060"/>
                </a:solidFill>
                <a:latin typeface="+mn-ea"/>
              </a:rPr>
              <a:t>1929</a:t>
            </a:r>
            <a:r>
              <a:rPr lang="ja-JP" altLang="en-US" sz="1000" dirty="0">
                <a:solidFill>
                  <a:srgbClr val="002060"/>
                </a:solidFill>
                <a:latin typeface="+mn-ea"/>
              </a:rPr>
              <a:t>年</a:t>
            </a:r>
            <a:r>
              <a:rPr lang="en-US" altLang="ja-JP" sz="1000" dirty="0">
                <a:solidFill>
                  <a:srgbClr val="002060"/>
                </a:solidFill>
                <a:latin typeface="+mn-ea"/>
              </a:rPr>
              <a:t>12</a:t>
            </a:r>
            <a:r>
              <a:rPr lang="ja-JP" altLang="en-US" sz="1000" dirty="0">
                <a:solidFill>
                  <a:srgbClr val="002060"/>
                </a:solidFill>
                <a:latin typeface="+mn-ea"/>
              </a:rPr>
              <a:t>月に復興された日本正教会の大聖堂です。</a:t>
            </a:r>
          </a:p>
          <a:p>
            <a:pPr>
              <a:lnSpc>
                <a:spcPts val="1700"/>
              </a:lnSpc>
            </a:pPr>
            <a:r>
              <a:rPr lang="ja-JP" altLang="en-US" sz="1000" dirty="0">
                <a:solidFill>
                  <a:srgbClr val="002060"/>
                </a:solidFill>
                <a:latin typeface="+mn-ea"/>
              </a:rPr>
              <a:t>　建築様式はビザンチン式で、壁が厚く窓が小さく中央にドームがあり、外から見ると壮大で堅牢です。</a:t>
            </a:r>
          </a:p>
          <a:p>
            <a:pPr>
              <a:lnSpc>
                <a:spcPts val="1700"/>
              </a:lnSpc>
            </a:pPr>
            <a:r>
              <a:rPr lang="ja-JP" altLang="en-US" sz="1000" dirty="0">
                <a:solidFill>
                  <a:srgbClr val="002060"/>
                </a:solidFill>
                <a:latin typeface="+mn-ea"/>
              </a:rPr>
              <a:t>　国の重要文化財であり石の建造物としては最も古いものです。迫力満点の建造物を描いてみましょう</a:t>
            </a:r>
            <a:r>
              <a:rPr lang="ja-JP" altLang="en-US" sz="1000" dirty="0" smtClean="0">
                <a:solidFill>
                  <a:srgbClr val="002060"/>
                </a:solidFill>
                <a:latin typeface="+mn-ea"/>
              </a:rPr>
              <a:t>！</a:t>
            </a:r>
            <a:endParaRPr lang="en-US" altLang="ja-JP" sz="1000" dirty="0">
              <a:solidFill>
                <a:srgbClr val="002060"/>
              </a:solidFill>
              <a:latin typeface="+mn-ea"/>
            </a:endParaRPr>
          </a:p>
        </p:txBody>
      </p:sp>
      <p:sp>
        <p:nvSpPr>
          <p:cNvPr id="26" name="テキスト ボックス 25"/>
          <p:cNvSpPr txBox="1"/>
          <p:nvPr/>
        </p:nvSpPr>
        <p:spPr>
          <a:xfrm>
            <a:off x="5923322" y="6015361"/>
            <a:ext cx="4504966" cy="977976"/>
          </a:xfrm>
          <a:prstGeom prst="rect">
            <a:avLst/>
          </a:prstGeom>
          <a:noFill/>
        </p:spPr>
        <p:txBody>
          <a:bodyPr wrap="square" lIns="104918" tIns="52459" rIns="104918" bIns="52459" rtlCol="0">
            <a:spAutoFit/>
          </a:bodyPr>
          <a:lstStyle/>
          <a:p>
            <a:pPr>
              <a:lnSpc>
                <a:spcPts val="1700"/>
              </a:lnSpc>
            </a:pPr>
            <a:r>
              <a:rPr lang="ja-JP" altLang="en-US" sz="1000" dirty="0">
                <a:solidFill>
                  <a:schemeClr val="accent5">
                    <a:lumMod val="50000"/>
                  </a:schemeClr>
                </a:solidFill>
                <a:latin typeface="+mn-ea"/>
              </a:rPr>
              <a:t>　石膏デッサン経験者のためのステップアップ講座です。</a:t>
            </a:r>
          </a:p>
          <a:p>
            <a:pPr>
              <a:lnSpc>
                <a:spcPts val="1700"/>
              </a:lnSpc>
            </a:pPr>
            <a:r>
              <a:rPr lang="ja-JP" altLang="en-US" sz="1000" dirty="0">
                <a:solidFill>
                  <a:schemeClr val="accent5">
                    <a:lumMod val="50000"/>
                  </a:schemeClr>
                </a:solidFill>
                <a:latin typeface="+mn-ea"/>
              </a:rPr>
              <a:t>デッサンを進めていくと見方がしだいに細かくなり全体の量感を捉えるの</a:t>
            </a:r>
            <a:r>
              <a:rPr lang="ja-JP" altLang="en-US" sz="1000" dirty="0" smtClean="0">
                <a:solidFill>
                  <a:schemeClr val="accent5">
                    <a:lumMod val="50000"/>
                  </a:schemeClr>
                </a:solidFill>
                <a:latin typeface="+mn-ea"/>
              </a:rPr>
              <a:t>が</a:t>
            </a:r>
            <a:endParaRPr lang="en-US" altLang="ja-JP" sz="1000" dirty="0" smtClean="0">
              <a:solidFill>
                <a:schemeClr val="accent5">
                  <a:lumMod val="50000"/>
                </a:schemeClr>
              </a:solidFill>
              <a:latin typeface="+mn-ea"/>
            </a:endParaRPr>
          </a:p>
          <a:p>
            <a:pPr>
              <a:lnSpc>
                <a:spcPts val="1700"/>
              </a:lnSpc>
            </a:pPr>
            <a:r>
              <a:rPr lang="ja-JP" altLang="en-US" sz="1000" dirty="0" smtClean="0">
                <a:solidFill>
                  <a:schemeClr val="accent5">
                    <a:lumMod val="50000"/>
                  </a:schemeClr>
                </a:solidFill>
                <a:latin typeface="+mn-ea"/>
              </a:rPr>
              <a:t>難しく</a:t>
            </a:r>
            <a:r>
              <a:rPr lang="ja-JP" altLang="en-US" sz="1000" dirty="0">
                <a:solidFill>
                  <a:schemeClr val="accent5">
                    <a:lumMod val="50000"/>
                  </a:schemeClr>
                </a:solidFill>
                <a:latin typeface="+mn-ea"/>
              </a:rPr>
              <a:t>なります。石膏像の様々な捉え方や考え方を学んでモノを見る力を</a:t>
            </a:r>
            <a:r>
              <a:rPr lang="ja-JP" altLang="en-US" sz="1000" dirty="0" smtClean="0">
                <a:solidFill>
                  <a:schemeClr val="accent5">
                    <a:lumMod val="50000"/>
                  </a:schemeClr>
                </a:solidFill>
                <a:latin typeface="+mn-ea"/>
              </a:rPr>
              <a:t>強化</a:t>
            </a:r>
            <a:endParaRPr lang="en-US" altLang="ja-JP" sz="1000" dirty="0" smtClean="0">
              <a:solidFill>
                <a:schemeClr val="accent5">
                  <a:lumMod val="50000"/>
                </a:schemeClr>
              </a:solidFill>
              <a:latin typeface="+mn-ea"/>
            </a:endParaRPr>
          </a:p>
          <a:p>
            <a:pPr>
              <a:lnSpc>
                <a:spcPts val="1700"/>
              </a:lnSpc>
            </a:pPr>
            <a:r>
              <a:rPr lang="ja-JP" altLang="en-US" sz="1000" dirty="0" smtClean="0">
                <a:solidFill>
                  <a:schemeClr val="accent5">
                    <a:lumMod val="50000"/>
                  </a:schemeClr>
                </a:solidFill>
                <a:latin typeface="+mn-ea"/>
              </a:rPr>
              <a:t>しましょう。　皆様</a:t>
            </a:r>
            <a:r>
              <a:rPr lang="ja-JP" altLang="en-US" sz="1000" dirty="0">
                <a:solidFill>
                  <a:schemeClr val="accent5">
                    <a:lumMod val="50000"/>
                  </a:schemeClr>
                </a:solidFill>
                <a:latin typeface="+mn-ea"/>
              </a:rPr>
              <a:t>のご参加を心からお待ちしています</a:t>
            </a:r>
            <a:r>
              <a:rPr lang="ja-JP" altLang="en-US" sz="1000" dirty="0" smtClean="0">
                <a:solidFill>
                  <a:schemeClr val="accent5">
                    <a:lumMod val="50000"/>
                  </a:schemeClr>
                </a:solidFill>
                <a:latin typeface="+mn-ea"/>
              </a:rPr>
              <a:t>。</a:t>
            </a:r>
            <a:endParaRPr lang="en-US" altLang="ja-JP" sz="1000" dirty="0">
              <a:latin typeface="+mn-ea"/>
            </a:endParaRPr>
          </a:p>
        </p:txBody>
      </p:sp>
    </p:spTree>
    <p:extLst>
      <p:ext uri="{BB962C8B-B14F-4D97-AF65-F5344CB8AC3E}">
        <p14:creationId xmlns:p14="http://schemas.microsoft.com/office/powerpoint/2010/main" val="2834126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7658951" y="7359177"/>
            <a:ext cx="1139695" cy="321386"/>
          </a:xfrm>
          <a:prstGeom prst="rect">
            <a:avLst/>
          </a:prstGeom>
          <a:noFill/>
        </p:spPr>
        <p:txBody>
          <a:bodyPr wrap="square" lIns="104918" tIns="52459" rIns="104918" bIns="52459" rtlCol="0">
            <a:spAutoFit/>
          </a:bodyPr>
          <a:lstStyle/>
          <a:p>
            <a:r>
              <a:rPr lang="en-US" altLang="ja-JP" sz="1400" b="1" dirty="0" smtClean="0"/>
              <a:t>―</a:t>
            </a:r>
            <a:r>
              <a:rPr lang="ja-JP" altLang="en-US" sz="1400" b="1" dirty="0" smtClean="0"/>
              <a:t>　</a:t>
            </a:r>
            <a:r>
              <a:rPr lang="en-US" altLang="ja-JP" sz="1400" b="1" dirty="0" smtClean="0"/>
              <a:t>2</a:t>
            </a:r>
            <a:r>
              <a:rPr lang="ja-JP" altLang="en-US" sz="1400" b="1" dirty="0" smtClean="0"/>
              <a:t>　</a:t>
            </a:r>
            <a:r>
              <a:rPr lang="en-US" altLang="ja-JP" sz="1400" b="1" dirty="0" smtClean="0"/>
              <a:t>―</a:t>
            </a:r>
            <a:endParaRPr lang="ja-JP" altLang="en-US" sz="1400" b="1" dirty="0"/>
          </a:p>
        </p:txBody>
      </p:sp>
      <p:sp>
        <p:nvSpPr>
          <p:cNvPr id="14" name="Rectangle 2"/>
          <p:cNvSpPr>
            <a:spLocks noChangeArrowheads="1"/>
          </p:cNvSpPr>
          <p:nvPr/>
        </p:nvSpPr>
        <p:spPr bwMode="auto">
          <a:xfrm>
            <a:off x="-882010" y="-385268"/>
            <a:ext cx="882010" cy="42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4918" tIns="52459" rIns="104918" bIns="52459" numCol="1" anchor="ctr" anchorCtr="0" compatLnSpc="1">
            <a:prstTxWarp prst="textNoShape">
              <a:avLst/>
            </a:prstTxWarp>
            <a:spAutoFit/>
          </a:bodyPr>
          <a:lstStyle>
            <a:lvl1pPr indent="177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04008"/>
            <a:r>
              <a:rPr kumimoji="0" lang="ja-JP" altLang="en-US" dirty="0" smtClean="0"/>
              <a:t>２表</a:t>
            </a:r>
            <a:endParaRPr kumimoji="0" lang="ja-JP" altLang="ja-JP" dirty="0"/>
          </a:p>
        </p:txBody>
      </p:sp>
      <p:sp>
        <p:nvSpPr>
          <p:cNvPr id="40" name="テキスト ボックス 39"/>
          <p:cNvSpPr txBox="1"/>
          <p:nvPr/>
        </p:nvSpPr>
        <p:spPr>
          <a:xfrm>
            <a:off x="2093302" y="7366690"/>
            <a:ext cx="1139695" cy="321386"/>
          </a:xfrm>
          <a:prstGeom prst="rect">
            <a:avLst/>
          </a:prstGeom>
          <a:noFill/>
        </p:spPr>
        <p:txBody>
          <a:bodyPr wrap="square" lIns="104918" tIns="52459" rIns="104918" bIns="52459" rtlCol="0">
            <a:spAutoFit/>
          </a:bodyPr>
          <a:lstStyle/>
          <a:p>
            <a:r>
              <a:rPr lang="en-US" altLang="ja-JP" sz="1400" b="1" dirty="0" smtClean="0"/>
              <a:t>―</a:t>
            </a:r>
            <a:r>
              <a:rPr lang="ja-JP" altLang="en-US" sz="1400" b="1" dirty="0" smtClean="0"/>
              <a:t>　</a:t>
            </a:r>
            <a:r>
              <a:rPr lang="en-US" altLang="ja-JP" sz="1400" b="1" dirty="0" smtClean="0"/>
              <a:t>5</a:t>
            </a:r>
            <a:r>
              <a:rPr lang="ja-JP" altLang="en-US" sz="1400" b="1" dirty="0" smtClean="0"/>
              <a:t>　</a:t>
            </a:r>
            <a:r>
              <a:rPr lang="en-US" altLang="ja-JP" sz="1400" b="1" dirty="0" smtClean="0"/>
              <a:t>―</a:t>
            </a:r>
            <a:endParaRPr lang="ja-JP" altLang="en-US" sz="1400" b="1" dirty="0"/>
          </a:p>
        </p:txBody>
      </p:sp>
      <p:sp>
        <p:nvSpPr>
          <p:cNvPr id="8" name="テキスト ボックス 7"/>
          <p:cNvSpPr txBox="1"/>
          <p:nvPr/>
        </p:nvSpPr>
        <p:spPr>
          <a:xfrm>
            <a:off x="5903913" y="219926"/>
            <a:ext cx="4500562" cy="359034"/>
          </a:xfrm>
          <a:prstGeom prst="rect">
            <a:avLst/>
          </a:prstGeom>
          <a:solidFill>
            <a:sysClr val="window" lastClr="FFFFFF"/>
          </a:solidFill>
          <a:ln w="6350">
            <a:solidFill>
              <a:prstClr val="black"/>
            </a:solidFill>
          </a:ln>
          <a:effectLst/>
        </p:spPr>
        <p:txBody>
          <a:bodyPr rot="0" spcFirstLastPara="0" vert="horz" wrap="square" lIns="104918" tIns="52459" rIns="104918" bIns="52459" numCol="1" spcCol="0" rtlCol="0" fromWordArt="0" anchor="t" anchorCtr="0" forceAA="0" compatLnSpc="1">
            <a:prstTxWarp prst="textNoShape">
              <a:avLst/>
            </a:prstTxWarp>
            <a:noAutofit/>
          </a:bodyPr>
          <a:lstStyle/>
          <a:p>
            <a:pPr algn="just"/>
            <a:r>
              <a:rPr lang="ja-JP" altLang="en-US" sz="1600" b="1" kern="100" dirty="0" smtClean="0">
                <a:solidFill>
                  <a:srgbClr val="C00000"/>
                </a:solidFill>
                <a:latin typeface="+mn-ea"/>
                <a:cs typeface="Times New Roman" panose="02020603050405020304" pitchFamily="18" charset="0"/>
              </a:rPr>
              <a:t>（１）　油彩技法「グラスを描こう」</a:t>
            </a:r>
            <a:r>
              <a:rPr lang="ja-JP" altLang="en-US" sz="1600" b="1" kern="100" dirty="0">
                <a:latin typeface="+mn-ea"/>
                <a:cs typeface="Times New Roman" panose="02020603050405020304" pitchFamily="18" charset="0"/>
              </a:rPr>
              <a:t>　</a:t>
            </a:r>
            <a:endParaRPr lang="ja-JP" altLang="en-US" sz="1200" kern="100" dirty="0">
              <a:latin typeface="+mn-ea"/>
              <a:cs typeface="Times New Roman" panose="02020603050405020304" pitchFamily="18" charset="0"/>
            </a:endParaRPr>
          </a:p>
        </p:txBody>
      </p:sp>
      <p:sp>
        <p:nvSpPr>
          <p:cNvPr id="11" name="テキスト ボックス 10"/>
          <p:cNvSpPr txBox="1"/>
          <p:nvPr/>
        </p:nvSpPr>
        <p:spPr>
          <a:xfrm>
            <a:off x="5908349" y="5123981"/>
            <a:ext cx="4496126" cy="2286027"/>
          </a:xfrm>
          <a:prstGeom prst="rect">
            <a:avLst/>
          </a:prstGeom>
          <a:noFill/>
        </p:spPr>
        <p:txBody>
          <a:bodyPr wrap="square" lIns="104918" tIns="52459" rIns="104918" bIns="52459" rtlCol="0">
            <a:spAutoFit/>
          </a:bodyPr>
          <a:lstStyle/>
          <a:p>
            <a:pPr>
              <a:lnSpc>
                <a:spcPts val="1700"/>
              </a:lnSpc>
            </a:pPr>
            <a:r>
              <a:rPr lang="ja-JP" altLang="en-US" sz="1000" dirty="0" smtClean="0">
                <a:latin typeface="+mn-ea"/>
              </a:rPr>
              <a:t>　</a:t>
            </a:r>
            <a:r>
              <a:rPr lang="ja-JP" altLang="ja-JP" sz="1000" dirty="0">
                <a:solidFill>
                  <a:schemeClr val="accent5">
                    <a:lumMod val="50000"/>
                  </a:schemeClr>
                </a:solidFill>
              </a:rPr>
              <a:t>好評の作品研究会の季節です</a:t>
            </a:r>
            <a:r>
              <a:rPr lang="ja-JP" altLang="ja-JP" sz="1000" dirty="0" smtClean="0">
                <a:solidFill>
                  <a:schemeClr val="accent5">
                    <a:lumMod val="50000"/>
                  </a:schemeClr>
                </a:solidFill>
              </a:rPr>
              <a:t>。</a:t>
            </a:r>
            <a:endParaRPr lang="en-US" altLang="ja-JP" sz="1000" dirty="0" smtClean="0">
              <a:solidFill>
                <a:schemeClr val="accent5">
                  <a:lumMod val="50000"/>
                </a:schemeClr>
              </a:solidFill>
            </a:endParaRPr>
          </a:p>
          <a:p>
            <a:pPr>
              <a:lnSpc>
                <a:spcPts val="1700"/>
              </a:lnSpc>
            </a:pPr>
            <a:r>
              <a:rPr lang="ja-JP" altLang="ja-JP" sz="1000" dirty="0" smtClean="0">
                <a:solidFill>
                  <a:schemeClr val="accent5">
                    <a:lumMod val="50000"/>
                  </a:schemeClr>
                </a:solidFill>
              </a:rPr>
              <a:t>日頃</a:t>
            </a:r>
            <a:r>
              <a:rPr lang="ja-JP" altLang="ja-JP" sz="1000" dirty="0">
                <a:solidFill>
                  <a:schemeClr val="accent5">
                    <a:lumMod val="50000"/>
                  </a:schemeClr>
                </a:solidFill>
              </a:rPr>
              <a:t>描いている作品や公募展に出品したい作品など、描いたけど果してどうなのかな</a:t>
            </a:r>
            <a:r>
              <a:rPr lang="ja-JP" altLang="ja-JP" sz="1000" dirty="0" smtClean="0">
                <a:solidFill>
                  <a:schemeClr val="accent5">
                    <a:lumMod val="50000"/>
                  </a:schemeClr>
                </a:solidFill>
              </a:rPr>
              <a:t>！と</a:t>
            </a:r>
            <a:r>
              <a:rPr lang="ja-JP" altLang="ja-JP" sz="1000" dirty="0">
                <a:solidFill>
                  <a:schemeClr val="accent5">
                    <a:lumMod val="50000"/>
                  </a:schemeClr>
                </a:solidFill>
              </a:rPr>
              <a:t>悩むこと</a:t>
            </a:r>
            <a:r>
              <a:rPr lang="ja-JP" altLang="ja-JP" sz="1000" dirty="0" smtClean="0">
                <a:solidFill>
                  <a:schemeClr val="accent5">
                    <a:lumMod val="50000"/>
                  </a:schemeClr>
                </a:solidFill>
              </a:rPr>
              <a:t>が</a:t>
            </a:r>
            <a:r>
              <a:rPr lang="ja-JP" altLang="en-US" sz="1000" dirty="0" smtClean="0">
                <a:solidFill>
                  <a:schemeClr val="accent5">
                    <a:lumMod val="50000"/>
                  </a:schemeClr>
                </a:solidFill>
              </a:rPr>
              <a:t>多い</a:t>
            </a:r>
            <a:r>
              <a:rPr lang="ja-JP" altLang="en-US" sz="1000" dirty="0" smtClean="0">
                <a:solidFill>
                  <a:schemeClr val="accent5">
                    <a:lumMod val="50000"/>
                  </a:schemeClr>
                </a:solidFill>
              </a:rPr>
              <a:t>はずです。</a:t>
            </a:r>
            <a:r>
              <a:rPr lang="ja-JP" altLang="ja-JP" sz="1000" dirty="0" smtClean="0">
                <a:solidFill>
                  <a:schemeClr val="accent5">
                    <a:lumMod val="50000"/>
                  </a:schemeClr>
                </a:solidFill>
              </a:rPr>
              <a:t>油彩</a:t>
            </a:r>
            <a:r>
              <a:rPr lang="ja-JP" altLang="ja-JP" sz="1000" dirty="0">
                <a:solidFill>
                  <a:schemeClr val="accent5">
                    <a:lumMod val="50000"/>
                  </a:schemeClr>
                </a:solidFill>
              </a:rPr>
              <a:t>・水彩・パステル・アクリル</a:t>
            </a:r>
            <a:r>
              <a:rPr lang="ja-JP" altLang="ja-JP" sz="1000" dirty="0" smtClean="0">
                <a:solidFill>
                  <a:schemeClr val="accent5">
                    <a:lumMod val="50000"/>
                  </a:schemeClr>
                </a:solidFill>
              </a:rPr>
              <a:t>・木炭</a:t>
            </a:r>
            <a:r>
              <a:rPr lang="ja-JP" altLang="ja-JP" sz="1000" dirty="0">
                <a:solidFill>
                  <a:schemeClr val="accent5">
                    <a:lumMod val="50000"/>
                  </a:schemeClr>
                </a:solidFill>
              </a:rPr>
              <a:t>デッサン・水墨等のジャンルを問わず、作者と会話しながら巧みな講評を受ける恒例の研究会です</a:t>
            </a:r>
            <a:r>
              <a:rPr lang="ja-JP" altLang="ja-JP" sz="1000" dirty="0" smtClean="0">
                <a:solidFill>
                  <a:schemeClr val="accent5">
                    <a:lumMod val="50000"/>
                  </a:schemeClr>
                </a:solidFill>
              </a:rPr>
              <a:t>。例年</a:t>
            </a:r>
            <a:r>
              <a:rPr lang="ja-JP" altLang="ja-JP" sz="1000" dirty="0">
                <a:solidFill>
                  <a:schemeClr val="accent5">
                    <a:lumMod val="50000"/>
                  </a:schemeClr>
                </a:solidFill>
              </a:rPr>
              <a:t>参加される方は、比較的キャリアのある方から最近始めたという方まで幅広い人が出席します。絵画の基礎的な考え方から、必要に応じては高度のテクニックまでお教えします。</a:t>
            </a:r>
          </a:p>
          <a:p>
            <a:pPr>
              <a:lnSpc>
                <a:spcPts val="1700"/>
              </a:lnSpc>
            </a:pPr>
            <a:r>
              <a:rPr lang="ja-JP" altLang="en-US" sz="1000" dirty="0" smtClean="0">
                <a:solidFill>
                  <a:schemeClr val="accent5">
                    <a:lumMod val="50000"/>
                  </a:schemeClr>
                </a:solidFill>
              </a:rPr>
              <a:t>　</a:t>
            </a:r>
            <a:r>
              <a:rPr lang="ja-JP" altLang="ja-JP" sz="1000" dirty="0" smtClean="0">
                <a:solidFill>
                  <a:schemeClr val="accent5">
                    <a:lumMod val="50000"/>
                  </a:schemeClr>
                </a:solidFill>
              </a:rPr>
              <a:t>画面</a:t>
            </a:r>
            <a:r>
              <a:rPr lang="ja-JP" altLang="ja-JP" sz="1000" dirty="0">
                <a:solidFill>
                  <a:schemeClr val="accent5">
                    <a:lumMod val="50000"/>
                  </a:schemeClr>
                </a:solidFill>
              </a:rPr>
              <a:t>構成や描き方技法など、先生自身の芸大時代の経験談まで提供し、実に面白く話され、知らない内にその技が身についてしまいます。</a:t>
            </a:r>
          </a:p>
          <a:p>
            <a:pPr>
              <a:lnSpc>
                <a:spcPts val="1700"/>
              </a:lnSpc>
            </a:pPr>
            <a:r>
              <a:rPr lang="ja-JP" altLang="ja-JP" sz="1000" dirty="0">
                <a:solidFill>
                  <a:schemeClr val="accent5">
                    <a:lumMod val="50000"/>
                  </a:schemeClr>
                </a:solidFill>
              </a:rPr>
              <a:t>一度参加してみてはいかがですか</a:t>
            </a:r>
            <a:r>
              <a:rPr lang="ja-JP" altLang="ja-JP" sz="1000" dirty="0" smtClean="0">
                <a:solidFill>
                  <a:schemeClr val="accent5">
                    <a:lumMod val="50000"/>
                  </a:schemeClr>
                </a:solidFill>
              </a:rPr>
              <a:t>。</a:t>
            </a:r>
            <a:endParaRPr lang="ja-JP" altLang="ja-JP" sz="1000" dirty="0">
              <a:solidFill>
                <a:schemeClr val="accent5">
                  <a:lumMod val="50000"/>
                </a:schemeClr>
              </a:solidFill>
            </a:endParaRPr>
          </a:p>
        </p:txBody>
      </p:sp>
      <p:sp>
        <p:nvSpPr>
          <p:cNvPr id="18" name="テキスト ボックス 17"/>
          <p:cNvSpPr txBox="1"/>
          <p:nvPr/>
        </p:nvSpPr>
        <p:spPr>
          <a:xfrm>
            <a:off x="5903913" y="4740526"/>
            <a:ext cx="4500562" cy="372838"/>
          </a:xfrm>
          <a:prstGeom prst="rect">
            <a:avLst/>
          </a:prstGeom>
          <a:solidFill>
            <a:sysClr val="window" lastClr="FFFFFF"/>
          </a:solidFill>
          <a:ln w="6350">
            <a:solidFill>
              <a:prstClr val="black"/>
            </a:solidFill>
          </a:ln>
          <a:effectLst/>
        </p:spPr>
        <p:txBody>
          <a:bodyPr rot="0" spcFirstLastPara="0" vert="horz" wrap="square" lIns="104918" tIns="52459" rIns="104918" bIns="52459" numCol="1" spcCol="0" rtlCol="0" fromWordArt="0" anchor="t" anchorCtr="0" forceAA="0" compatLnSpc="1">
            <a:prstTxWarp prst="textNoShape">
              <a:avLst/>
            </a:prstTxWarp>
            <a:noAutofit/>
          </a:bodyPr>
          <a:lstStyle/>
          <a:p>
            <a:pPr algn="just"/>
            <a:r>
              <a:rPr lang="ja-JP" altLang="en-US" sz="1600" b="1" kern="100" dirty="0" smtClean="0">
                <a:solidFill>
                  <a:srgbClr val="C00000"/>
                </a:solidFill>
                <a:latin typeface="+mn-ea"/>
                <a:cs typeface="Times New Roman" panose="02020603050405020304" pitchFamily="18" charset="0"/>
              </a:rPr>
              <a:t>（２）　</a:t>
            </a:r>
            <a:r>
              <a:rPr lang="ja-JP" altLang="en-US" sz="1600" b="1" kern="100" dirty="0">
                <a:solidFill>
                  <a:srgbClr val="C00000"/>
                </a:solidFill>
                <a:latin typeface="+mn-ea"/>
                <a:cs typeface="Times New Roman" panose="02020603050405020304" pitchFamily="18" charset="0"/>
              </a:rPr>
              <a:t>作品</a:t>
            </a:r>
            <a:r>
              <a:rPr lang="ja-JP" altLang="en-US" sz="1600" b="1" kern="100" dirty="0" smtClean="0">
                <a:solidFill>
                  <a:srgbClr val="C00000"/>
                </a:solidFill>
                <a:latin typeface="+mn-ea"/>
                <a:cs typeface="Times New Roman" panose="02020603050405020304" pitchFamily="18" charset="0"/>
              </a:rPr>
              <a:t>研究会</a:t>
            </a:r>
            <a:r>
              <a:rPr lang="ja-JP" altLang="en-US" sz="1600" b="1" kern="100" dirty="0">
                <a:latin typeface="+mn-ea"/>
                <a:cs typeface="Times New Roman" panose="02020603050405020304" pitchFamily="18" charset="0"/>
              </a:rPr>
              <a:t>　</a:t>
            </a:r>
            <a:endParaRPr lang="ja-JP" altLang="en-US" sz="1200" kern="100" dirty="0">
              <a:latin typeface="+mn-ea"/>
              <a:cs typeface="Times New Roman" panose="02020603050405020304" pitchFamily="18" charset="0"/>
            </a:endParaRPr>
          </a:p>
        </p:txBody>
      </p:sp>
      <p:sp>
        <p:nvSpPr>
          <p:cNvPr id="19" name="テキスト ボックス 18"/>
          <p:cNvSpPr txBox="1"/>
          <p:nvPr/>
        </p:nvSpPr>
        <p:spPr>
          <a:xfrm>
            <a:off x="5903913" y="592554"/>
            <a:ext cx="4500562" cy="4030094"/>
          </a:xfrm>
          <a:prstGeom prst="rect">
            <a:avLst/>
          </a:prstGeom>
          <a:noFill/>
        </p:spPr>
        <p:txBody>
          <a:bodyPr wrap="square" lIns="104918" tIns="52459" rIns="104918" bIns="52459" rtlCol="0">
            <a:spAutoFit/>
          </a:bodyPr>
          <a:lstStyle/>
          <a:p>
            <a:pPr>
              <a:lnSpc>
                <a:spcPts val="1700"/>
              </a:lnSpc>
            </a:pPr>
            <a:r>
              <a:rPr lang="ja-JP" altLang="en-US" sz="1000" dirty="0" smtClean="0">
                <a:latin typeface="+mn-ea"/>
              </a:rPr>
              <a:t>　</a:t>
            </a:r>
            <a:r>
              <a:rPr lang="ja-JP" altLang="en-US" sz="1000" dirty="0" smtClean="0">
                <a:solidFill>
                  <a:schemeClr val="accent5">
                    <a:lumMod val="50000"/>
                  </a:schemeClr>
                </a:solidFill>
                <a:latin typeface="+mn-ea"/>
              </a:rPr>
              <a:t>透明</a:t>
            </a:r>
            <a:r>
              <a:rPr lang="ja-JP" altLang="en-US" sz="1000" dirty="0">
                <a:solidFill>
                  <a:schemeClr val="accent5">
                    <a:lumMod val="50000"/>
                  </a:schemeClr>
                </a:solidFill>
                <a:latin typeface="+mn-ea"/>
              </a:rPr>
              <a:t>なコップや水を描くには、どうしたら良いか。どのように表現すれば透明感が出るか</a:t>
            </a:r>
            <a:r>
              <a:rPr lang="ja-JP" altLang="en-US" sz="1000" dirty="0" smtClean="0">
                <a:solidFill>
                  <a:schemeClr val="accent5">
                    <a:lumMod val="50000"/>
                  </a:schemeClr>
                </a:solidFill>
                <a:latin typeface="+mn-ea"/>
              </a:rPr>
              <a:t>。技術的</a:t>
            </a:r>
            <a:r>
              <a:rPr lang="ja-JP" altLang="en-US" sz="1000" dirty="0">
                <a:solidFill>
                  <a:schemeClr val="accent5">
                    <a:lumMod val="50000"/>
                  </a:schemeClr>
                </a:solidFill>
                <a:latin typeface="+mn-ea"/>
              </a:rPr>
              <a:t>なコツ、感じることを視覚化する事について、手順をご紹介しながら</a:t>
            </a:r>
            <a:r>
              <a:rPr lang="ja-JP" altLang="en-US" sz="1000" dirty="0" smtClean="0">
                <a:solidFill>
                  <a:schemeClr val="accent5">
                    <a:lumMod val="50000"/>
                  </a:schemeClr>
                </a:solidFill>
                <a:latin typeface="+mn-ea"/>
              </a:rPr>
              <a:t>お話ししたい</a:t>
            </a:r>
            <a:r>
              <a:rPr lang="ja-JP" altLang="en-US" sz="1000" dirty="0">
                <a:solidFill>
                  <a:schemeClr val="accent5">
                    <a:lumMod val="50000"/>
                  </a:schemeClr>
                </a:solidFill>
                <a:latin typeface="+mn-ea"/>
              </a:rPr>
              <a:t>と思います</a:t>
            </a:r>
            <a:r>
              <a:rPr lang="ja-JP" altLang="en-US" sz="1000" dirty="0" smtClean="0">
                <a:solidFill>
                  <a:schemeClr val="accent5">
                    <a:lumMod val="50000"/>
                  </a:schemeClr>
                </a:solidFill>
                <a:latin typeface="+mn-ea"/>
              </a:rPr>
              <a:t>。透明</a:t>
            </a:r>
            <a:r>
              <a:rPr lang="ja-JP" altLang="en-US" sz="1000" dirty="0">
                <a:solidFill>
                  <a:schemeClr val="accent5">
                    <a:lumMod val="50000"/>
                  </a:schemeClr>
                </a:solidFill>
                <a:latin typeface="+mn-ea"/>
              </a:rPr>
              <a:t>なものを描くのが苦手な方は是非この機会にチャレンジしてみて下さい</a:t>
            </a:r>
            <a:r>
              <a:rPr lang="ja-JP" altLang="en-US" sz="1000" dirty="0" smtClean="0">
                <a:solidFill>
                  <a:schemeClr val="accent5">
                    <a:lumMod val="50000"/>
                  </a:schemeClr>
                </a:solidFill>
                <a:latin typeface="+mn-ea"/>
              </a:rPr>
              <a:t>。</a:t>
            </a:r>
            <a:endParaRPr lang="en-US" altLang="ja-JP" sz="1000" dirty="0">
              <a:solidFill>
                <a:schemeClr val="accent5">
                  <a:lumMod val="50000"/>
                </a:schemeClr>
              </a:solidFill>
              <a:latin typeface="+mn-ea"/>
            </a:endParaRPr>
          </a:p>
          <a:p>
            <a:pPr>
              <a:lnSpc>
                <a:spcPts val="1700"/>
              </a:lnSpc>
            </a:pPr>
            <a:endParaRPr lang="en-US" altLang="ja-JP" sz="1000" dirty="0" smtClean="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①　月　日　：平成</a:t>
            </a:r>
            <a:r>
              <a:rPr lang="en-US" altLang="ja-JP" sz="1000" dirty="0">
                <a:solidFill>
                  <a:schemeClr val="accent5">
                    <a:lumMod val="50000"/>
                  </a:schemeClr>
                </a:solidFill>
                <a:latin typeface="+mn-ea"/>
              </a:rPr>
              <a:t>30</a:t>
            </a:r>
            <a:r>
              <a:rPr lang="ja-JP" altLang="en-US" sz="1000" dirty="0" smtClean="0">
                <a:solidFill>
                  <a:schemeClr val="accent5">
                    <a:lumMod val="50000"/>
                  </a:schemeClr>
                </a:solidFill>
                <a:latin typeface="+mn-ea"/>
              </a:rPr>
              <a:t>年</a:t>
            </a:r>
            <a:r>
              <a:rPr lang="en-US" altLang="ja-JP" sz="1000" dirty="0" smtClean="0">
                <a:solidFill>
                  <a:schemeClr val="accent5">
                    <a:lumMod val="50000"/>
                  </a:schemeClr>
                </a:solidFill>
                <a:latin typeface="+mn-ea"/>
              </a:rPr>
              <a:t>3</a:t>
            </a:r>
            <a:r>
              <a:rPr lang="ja-JP" altLang="en-US" sz="1000" dirty="0" smtClean="0">
                <a:solidFill>
                  <a:schemeClr val="accent5">
                    <a:lumMod val="50000"/>
                  </a:schemeClr>
                </a:solidFill>
                <a:latin typeface="+mn-ea"/>
              </a:rPr>
              <a:t>月</a:t>
            </a:r>
            <a:r>
              <a:rPr lang="en-US" altLang="ja-JP" sz="1000" dirty="0">
                <a:solidFill>
                  <a:schemeClr val="accent5">
                    <a:lumMod val="50000"/>
                  </a:schemeClr>
                </a:solidFill>
                <a:latin typeface="+mn-ea"/>
              </a:rPr>
              <a:t>3</a:t>
            </a:r>
            <a:r>
              <a:rPr lang="ja-JP" altLang="en-US" sz="1000" dirty="0" smtClean="0">
                <a:solidFill>
                  <a:schemeClr val="accent5">
                    <a:lumMod val="50000"/>
                  </a:schemeClr>
                </a:solidFill>
                <a:latin typeface="+mn-ea"/>
              </a:rPr>
              <a:t>日（土）</a:t>
            </a:r>
            <a:endParaRPr lang="ja-JP" altLang="en-US" sz="1000" dirty="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②　場　所　：友の会アトリエ</a:t>
            </a:r>
            <a:r>
              <a:rPr lang="en-US" altLang="ja-JP" sz="1000" dirty="0">
                <a:solidFill>
                  <a:schemeClr val="accent5">
                    <a:lumMod val="50000"/>
                  </a:schemeClr>
                </a:solidFill>
                <a:latin typeface="+mn-ea"/>
              </a:rPr>
              <a:t>(</a:t>
            </a:r>
            <a:r>
              <a:rPr lang="ja-JP" altLang="en-US" sz="1000" dirty="0">
                <a:solidFill>
                  <a:schemeClr val="accent5">
                    <a:lumMod val="50000"/>
                  </a:schemeClr>
                </a:solidFill>
                <a:latin typeface="+mn-ea"/>
              </a:rPr>
              <a:t>港陽ビル</a:t>
            </a:r>
            <a:r>
              <a:rPr lang="en-US" altLang="ja-JP" sz="1000" dirty="0">
                <a:solidFill>
                  <a:schemeClr val="accent5">
                    <a:lumMod val="50000"/>
                  </a:schemeClr>
                </a:solidFill>
                <a:latin typeface="+mn-ea"/>
              </a:rPr>
              <a:t>6</a:t>
            </a:r>
            <a:r>
              <a:rPr lang="ja-JP" altLang="en-US" sz="1000" dirty="0">
                <a:solidFill>
                  <a:schemeClr val="accent5">
                    <a:lumMod val="50000"/>
                  </a:schemeClr>
                </a:solidFill>
                <a:latin typeface="+mn-ea"/>
              </a:rPr>
              <a:t>階</a:t>
            </a:r>
            <a:r>
              <a:rPr lang="en-US" altLang="ja-JP" sz="1000" dirty="0">
                <a:solidFill>
                  <a:schemeClr val="accent5">
                    <a:lumMod val="50000"/>
                  </a:schemeClr>
                </a:solidFill>
                <a:latin typeface="+mn-ea"/>
              </a:rPr>
              <a:t>)</a:t>
            </a:r>
          </a:p>
          <a:p>
            <a:pPr>
              <a:lnSpc>
                <a:spcPts val="1700"/>
              </a:lnSpc>
            </a:pPr>
            <a:r>
              <a:rPr lang="en-US" altLang="ja-JP" sz="1000" dirty="0">
                <a:solidFill>
                  <a:schemeClr val="accent5">
                    <a:lumMod val="50000"/>
                  </a:schemeClr>
                </a:solidFill>
                <a:latin typeface="+mn-ea"/>
              </a:rPr>
              <a:t>③</a:t>
            </a:r>
            <a:r>
              <a:rPr lang="ja-JP" altLang="en-US" sz="1000" dirty="0">
                <a:solidFill>
                  <a:schemeClr val="accent5">
                    <a:lumMod val="50000"/>
                  </a:schemeClr>
                </a:solidFill>
                <a:latin typeface="+mn-ea"/>
              </a:rPr>
              <a:t>　時　間　</a:t>
            </a:r>
            <a:r>
              <a:rPr lang="ja-JP" altLang="en-US" sz="1000" dirty="0" smtClean="0">
                <a:solidFill>
                  <a:schemeClr val="accent5">
                    <a:lumMod val="50000"/>
                  </a:schemeClr>
                </a:solidFill>
                <a:latin typeface="+mn-ea"/>
              </a:rPr>
              <a:t>：</a:t>
            </a:r>
            <a:r>
              <a:rPr lang="en-US" altLang="ja-JP" sz="1000" dirty="0" smtClean="0">
                <a:solidFill>
                  <a:schemeClr val="accent5">
                    <a:lumMod val="50000"/>
                  </a:schemeClr>
                </a:solidFill>
                <a:latin typeface="+mn-ea"/>
              </a:rPr>
              <a:t>10</a:t>
            </a:r>
            <a:r>
              <a:rPr lang="ja-JP" altLang="en-US" sz="1000" dirty="0" smtClean="0">
                <a:solidFill>
                  <a:schemeClr val="accent5">
                    <a:lumMod val="50000"/>
                  </a:schemeClr>
                </a:solidFill>
                <a:latin typeface="+mn-ea"/>
              </a:rPr>
              <a:t>：</a:t>
            </a:r>
            <a:r>
              <a:rPr lang="en-US" altLang="ja-JP" sz="1000" dirty="0" smtClean="0">
                <a:solidFill>
                  <a:schemeClr val="accent5">
                    <a:lumMod val="50000"/>
                  </a:schemeClr>
                </a:solidFill>
                <a:latin typeface="+mn-ea"/>
              </a:rPr>
              <a:t>00</a:t>
            </a:r>
            <a:r>
              <a:rPr lang="ja-JP" altLang="en-US" sz="1000" dirty="0" smtClean="0">
                <a:solidFill>
                  <a:schemeClr val="accent5">
                    <a:lumMod val="50000"/>
                  </a:schemeClr>
                </a:solidFill>
                <a:latin typeface="+mn-ea"/>
              </a:rPr>
              <a:t>～</a:t>
            </a:r>
            <a:r>
              <a:rPr lang="en-US" altLang="ja-JP" sz="1000" dirty="0" smtClean="0">
                <a:solidFill>
                  <a:schemeClr val="accent5">
                    <a:lumMod val="50000"/>
                  </a:schemeClr>
                </a:solidFill>
                <a:latin typeface="+mn-ea"/>
              </a:rPr>
              <a:t>16</a:t>
            </a:r>
            <a:r>
              <a:rPr lang="ja-JP" altLang="en-US" sz="1000" dirty="0" smtClean="0">
                <a:solidFill>
                  <a:schemeClr val="accent5">
                    <a:lumMod val="50000"/>
                  </a:schemeClr>
                </a:solidFill>
                <a:latin typeface="+mn-ea"/>
              </a:rPr>
              <a:t>：</a:t>
            </a:r>
            <a:r>
              <a:rPr lang="en-US" altLang="ja-JP" sz="1000" dirty="0" smtClean="0">
                <a:solidFill>
                  <a:schemeClr val="accent5">
                    <a:lumMod val="50000"/>
                  </a:schemeClr>
                </a:solidFill>
                <a:latin typeface="+mn-ea"/>
              </a:rPr>
              <a:t>00</a:t>
            </a:r>
            <a:r>
              <a:rPr lang="ja-JP" altLang="en-US" sz="1000" dirty="0" smtClean="0">
                <a:solidFill>
                  <a:schemeClr val="accent5">
                    <a:lumMod val="50000"/>
                  </a:schemeClr>
                </a:solidFill>
                <a:latin typeface="+mn-ea"/>
              </a:rPr>
              <a:t>　（</a:t>
            </a:r>
            <a:r>
              <a:rPr lang="ja-JP" altLang="en-US" sz="1000" dirty="0">
                <a:solidFill>
                  <a:schemeClr val="accent5">
                    <a:lumMod val="50000"/>
                  </a:schemeClr>
                </a:solidFill>
                <a:latin typeface="+mn-ea"/>
              </a:rPr>
              <a:t>一日コース</a:t>
            </a:r>
            <a:r>
              <a:rPr lang="ja-JP" altLang="en-US" sz="1000" dirty="0" smtClean="0">
                <a:solidFill>
                  <a:schemeClr val="accent5">
                    <a:lumMod val="50000"/>
                  </a:schemeClr>
                </a:solidFill>
                <a:latin typeface="+mn-ea"/>
              </a:rPr>
              <a:t>）</a:t>
            </a:r>
            <a:endParaRPr lang="ja-JP" altLang="en-US" sz="1000" dirty="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④　内　容　：陰影を解りやすくするために、台の上に白い画用紙、又は、</a:t>
            </a:r>
          </a:p>
          <a:p>
            <a:pPr>
              <a:lnSpc>
                <a:spcPts val="1700"/>
              </a:lnSpc>
            </a:pPr>
            <a:r>
              <a:rPr lang="ja-JP" altLang="en-US" sz="1000" dirty="0">
                <a:solidFill>
                  <a:schemeClr val="accent5">
                    <a:lumMod val="50000"/>
                  </a:schemeClr>
                </a:solidFill>
                <a:latin typeface="+mn-ea"/>
              </a:rPr>
              <a:t>　　　　　　</a:t>
            </a:r>
            <a:r>
              <a:rPr lang="ja-JP" altLang="en-US" sz="1000" dirty="0" smtClean="0">
                <a:solidFill>
                  <a:schemeClr val="accent5">
                    <a:lumMod val="50000"/>
                  </a:schemeClr>
                </a:solidFill>
                <a:latin typeface="+mn-ea"/>
              </a:rPr>
              <a:t>　</a:t>
            </a:r>
            <a:r>
              <a:rPr lang="ja-JP" altLang="en-US" sz="1000" dirty="0">
                <a:solidFill>
                  <a:schemeClr val="accent5">
                    <a:lumMod val="50000"/>
                  </a:schemeClr>
                </a:solidFill>
                <a:latin typeface="+mn-ea"/>
              </a:rPr>
              <a:t>　白い小さな布を敷き、水の入った透明なガラスのコップを描きます</a:t>
            </a:r>
            <a:r>
              <a:rPr lang="ja-JP" altLang="en-US" sz="1000" dirty="0" smtClean="0">
                <a:solidFill>
                  <a:schemeClr val="accent5">
                    <a:lumMod val="50000"/>
                  </a:schemeClr>
                </a:solidFill>
                <a:latin typeface="+mn-ea"/>
              </a:rPr>
              <a:t>。</a:t>
            </a:r>
            <a:endParaRPr lang="en-US" altLang="ja-JP" sz="1000" dirty="0">
              <a:solidFill>
                <a:schemeClr val="accent5">
                  <a:lumMod val="50000"/>
                </a:schemeClr>
              </a:solidFill>
              <a:latin typeface="+mn-ea"/>
            </a:endParaRPr>
          </a:p>
          <a:p>
            <a:pPr>
              <a:lnSpc>
                <a:spcPts val="1700"/>
              </a:lnSpc>
            </a:pPr>
            <a:r>
              <a:rPr lang="en-US" altLang="ja-JP" sz="1000" dirty="0">
                <a:solidFill>
                  <a:schemeClr val="accent5">
                    <a:lumMod val="50000"/>
                  </a:schemeClr>
                </a:solidFill>
                <a:latin typeface="+mn-ea"/>
              </a:rPr>
              <a:t>⑤</a:t>
            </a:r>
            <a:r>
              <a:rPr lang="ja-JP" altLang="en-US" sz="1000" dirty="0">
                <a:solidFill>
                  <a:schemeClr val="accent5">
                    <a:lumMod val="50000"/>
                  </a:schemeClr>
                </a:solidFill>
                <a:latin typeface="+mn-ea"/>
              </a:rPr>
              <a:t>　人　数　</a:t>
            </a:r>
            <a:r>
              <a:rPr lang="ja-JP" altLang="en-US" sz="1000" dirty="0" smtClean="0">
                <a:solidFill>
                  <a:schemeClr val="accent5">
                    <a:lumMod val="50000"/>
                  </a:schemeClr>
                </a:solidFill>
                <a:latin typeface="+mn-ea"/>
              </a:rPr>
              <a:t>：</a:t>
            </a:r>
            <a:r>
              <a:rPr lang="en-US" altLang="ja-JP" sz="1000" dirty="0" smtClean="0">
                <a:solidFill>
                  <a:schemeClr val="accent5">
                    <a:lumMod val="50000"/>
                  </a:schemeClr>
                </a:solidFill>
                <a:latin typeface="+mn-ea"/>
              </a:rPr>
              <a:t>30</a:t>
            </a:r>
            <a:r>
              <a:rPr lang="ja-JP" altLang="en-US" sz="1000" dirty="0" smtClean="0">
                <a:solidFill>
                  <a:schemeClr val="accent5">
                    <a:lumMod val="50000"/>
                  </a:schemeClr>
                </a:solidFill>
                <a:latin typeface="+mn-ea"/>
              </a:rPr>
              <a:t>名</a:t>
            </a:r>
            <a:r>
              <a:rPr lang="ja-JP" altLang="en-US" sz="1000" dirty="0">
                <a:solidFill>
                  <a:schemeClr val="accent5">
                    <a:lumMod val="50000"/>
                  </a:schemeClr>
                </a:solidFill>
                <a:latin typeface="+mn-ea"/>
              </a:rPr>
              <a:t>　（</a:t>
            </a:r>
            <a:r>
              <a:rPr lang="ja-JP" altLang="en-US" sz="1000" dirty="0" smtClean="0">
                <a:solidFill>
                  <a:schemeClr val="accent5">
                    <a:lumMod val="50000"/>
                  </a:schemeClr>
                </a:solidFill>
                <a:latin typeface="+mn-ea"/>
              </a:rPr>
              <a:t>最少催行</a:t>
            </a:r>
            <a:r>
              <a:rPr lang="ja-JP" altLang="en-US" sz="1000" dirty="0">
                <a:solidFill>
                  <a:schemeClr val="accent5">
                    <a:lumMod val="50000"/>
                  </a:schemeClr>
                </a:solidFill>
                <a:latin typeface="+mn-ea"/>
              </a:rPr>
              <a:t>　</a:t>
            </a:r>
            <a:r>
              <a:rPr lang="en-US" altLang="ja-JP" sz="1000" dirty="0" smtClean="0">
                <a:solidFill>
                  <a:schemeClr val="accent5">
                    <a:lumMod val="50000"/>
                  </a:schemeClr>
                </a:solidFill>
                <a:latin typeface="+mn-ea"/>
              </a:rPr>
              <a:t>20</a:t>
            </a:r>
            <a:r>
              <a:rPr lang="ja-JP" altLang="en-US" sz="1000" dirty="0" smtClean="0">
                <a:solidFill>
                  <a:schemeClr val="accent5">
                    <a:lumMod val="50000"/>
                  </a:schemeClr>
                </a:solidFill>
                <a:latin typeface="+mn-ea"/>
              </a:rPr>
              <a:t>名）</a:t>
            </a:r>
            <a:r>
              <a:rPr lang="ja-JP" altLang="en-US" sz="1000" dirty="0">
                <a:solidFill>
                  <a:schemeClr val="accent5">
                    <a:lumMod val="50000"/>
                  </a:schemeClr>
                </a:solidFill>
                <a:latin typeface="+mn-ea"/>
              </a:rPr>
              <a:t>　</a:t>
            </a:r>
          </a:p>
          <a:p>
            <a:pPr>
              <a:lnSpc>
                <a:spcPts val="1700"/>
              </a:lnSpc>
            </a:pPr>
            <a:r>
              <a:rPr lang="ja-JP" altLang="en-US" sz="1000" dirty="0">
                <a:solidFill>
                  <a:schemeClr val="accent5">
                    <a:lumMod val="50000"/>
                  </a:schemeClr>
                </a:solidFill>
                <a:latin typeface="+mn-ea"/>
              </a:rPr>
              <a:t>⑥　会　費　：</a:t>
            </a:r>
            <a:r>
              <a:rPr lang="ja-JP" altLang="en-US" sz="1000" dirty="0" smtClean="0">
                <a:solidFill>
                  <a:schemeClr val="accent5">
                    <a:lumMod val="50000"/>
                  </a:schemeClr>
                </a:solidFill>
                <a:latin typeface="+mn-ea"/>
              </a:rPr>
              <a:t>会員　</a:t>
            </a:r>
            <a:r>
              <a:rPr lang="en-US" altLang="ja-JP" sz="1000" dirty="0" smtClean="0">
                <a:solidFill>
                  <a:schemeClr val="accent5">
                    <a:lumMod val="50000"/>
                  </a:schemeClr>
                </a:solidFill>
                <a:latin typeface="+mn-ea"/>
              </a:rPr>
              <a:t>3,000</a:t>
            </a:r>
            <a:r>
              <a:rPr lang="ja-JP" altLang="en-US" sz="1000" dirty="0">
                <a:solidFill>
                  <a:schemeClr val="accent5">
                    <a:lumMod val="50000"/>
                  </a:schemeClr>
                </a:solidFill>
                <a:latin typeface="+mn-ea"/>
              </a:rPr>
              <a:t>円  　</a:t>
            </a:r>
            <a:r>
              <a:rPr lang="ja-JP" altLang="en-US" sz="1000" dirty="0" smtClean="0">
                <a:solidFill>
                  <a:schemeClr val="accent5">
                    <a:lumMod val="50000"/>
                  </a:schemeClr>
                </a:solidFill>
                <a:latin typeface="+mn-ea"/>
              </a:rPr>
              <a:t>一般　</a:t>
            </a:r>
            <a:r>
              <a:rPr lang="en-US" altLang="ja-JP" sz="1000" dirty="0" smtClean="0">
                <a:solidFill>
                  <a:schemeClr val="accent5">
                    <a:lumMod val="50000"/>
                  </a:schemeClr>
                </a:solidFill>
                <a:latin typeface="+mn-ea"/>
              </a:rPr>
              <a:t>3,600</a:t>
            </a:r>
            <a:r>
              <a:rPr lang="ja-JP" altLang="en-US" sz="1000" dirty="0">
                <a:solidFill>
                  <a:schemeClr val="accent5">
                    <a:lumMod val="50000"/>
                  </a:schemeClr>
                </a:solidFill>
                <a:latin typeface="+mn-ea"/>
              </a:rPr>
              <a:t>円</a:t>
            </a:r>
          </a:p>
          <a:p>
            <a:pPr>
              <a:lnSpc>
                <a:spcPts val="1700"/>
              </a:lnSpc>
            </a:pPr>
            <a:r>
              <a:rPr lang="ja-JP" altLang="en-US" sz="1000" dirty="0">
                <a:solidFill>
                  <a:schemeClr val="accent5">
                    <a:lumMod val="50000"/>
                  </a:schemeClr>
                </a:solidFill>
                <a:latin typeface="+mn-ea"/>
              </a:rPr>
              <a:t>⑦　講　師　：</a:t>
            </a:r>
            <a:r>
              <a:rPr lang="ja-JP" altLang="en-US" sz="1000" dirty="0" smtClean="0">
                <a:solidFill>
                  <a:schemeClr val="accent5">
                    <a:lumMod val="50000"/>
                  </a:schemeClr>
                </a:solidFill>
                <a:latin typeface="+mn-ea"/>
              </a:rPr>
              <a:t>一色　映理子先生</a:t>
            </a:r>
            <a:endParaRPr lang="ja-JP" altLang="en-US" sz="1000" dirty="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　　　　　</a:t>
            </a:r>
            <a:r>
              <a:rPr lang="ja-JP" altLang="en-US" sz="1000" dirty="0" smtClean="0">
                <a:solidFill>
                  <a:schemeClr val="accent5">
                    <a:lumMod val="50000"/>
                  </a:schemeClr>
                </a:solidFill>
                <a:latin typeface="+mn-ea"/>
              </a:rPr>
              <a:t>　　</a:t>
            </a:r>
            <a:r>
              <a:rPr lang="ja-JP" altLang="en-US" sz="1000" dirty="0">
                <a:solidFill>
                  <a:schemeClr val="accent5">
                    <a:lumMod val="50000"/>
                  </a:schemeClr>
                </a:solidFill>
                <a:latin typeface="+mn-ea"/>
              </a:rPr>
              <a:t>　（武蔵野美術大学・女子美術短期大学非常勤講師）</a:t>
            </a:r>
          </a:p>
          <a:p>
            <a:pPr>
              <a:lnSpc>
                <a:spcPts val="1700"/>
              </a:lnSpc>
            </a:pPr>
            <a:r>
              <a:rPr lang="ja-JP" altLang="en-US" sz="1000" dirty="0">
                <a:solidFill>
                  <a:schemeClr val="accent5">
                    <a:lumMod val="50000"/>
                  </a:schemeClr>
                </a:solidFill>
                <a:latin typeface="+mn-ea"/>
              </a:rPr>
              <a:t>⑧　持参する物　：</a:t>
            </a:r>
            <a:r>
              <a:rPr lang="ja-JP" altLang="en-US" sz="1000" dirty="0" smtClean="0">
                <a:solidFill>
                  <a:schemeClr val="accent5">
                    <a:lumMod val="50000"/>
                  </a:schemeClr>
                </a:solidFill>
                <a:latin typeface="+mn-ea"/>
              </a:rPr>
              <a:t>油絵</a:t>
            </a:r>
            <a:r>
              <a:rPr lang="ja-JP" altLang="en-US" sz="1000" dirty="0">
                <a:solidFill>
                  <a:schemeClr val="accent5">
                    <a:lumMod val="50000"/>
                  </a:schemeClr>
                </a:solidFill>
                <a:latin typeface="+mn-ea"/>
              </a:rPr>
              <a:t>用具</a:t>
            </a:r>
            <a:r>
              <a:rPr lang="ja-JP" altLang="en-US" sz="1000" dirty="0" smtClean="0">
                <a:solidFill>
                  <a:schemeClr val="accent5">
                    <a:lumMod val="50000"/>
                  </a:schemeClr>
                </a:solidFill>
                <a:latin typeface="+mn-ea"/>
              </a:rPr>
              <a:t>一式</a:t>
            </a:r>
            <a:r>
              <a:rPr lang="ja-JP" altLang="en-US" sz="1000" dirty="0">
                <a:solidFill>
                  <a:schemeClr val="accent5">
                    <a:lumMod val="50000"/>
                  </a:schemeClr>
                </a:solidFill>
                <a:latin typeface="+mn-ea"/>
              </a:rPr>
              <a:t>、張りキャンバス</a:t>
            </a:r>
            <a:r>
              <a:rPr lang="en-US" altLang="ja-JP" sz="1000" dirty="0">
                <a:solidFill>
                  <a:schemeClr val="accent5">
                    <a:lumMod val="50000"/>
                  </a:schemeClr>
                </a:solidFill>
                <a:latin typeface="+mn-ea"/>
              </a:rPr>
              <a:t>SM〜6</a:t>
            </a:r>
            <a:r>
              <a:rPr lang="ja-JP" altLang="en-US" sz="1000" dirty="0">
                <a:solidFill>
                  <a:schemeClr val="accent5">
                    <a:lumMod val="50000"/>
                  </a:schemeClr>
                </a:solidFill>
                <a:latin typeface="+mn-ea"/>
              </a:rPr>
              <a:t>号程度、綿</a:t>
            </a:r>
            <a:r>
              <a:rPr lang="en-US" altLang="ja-JP" sz="1000" dirty="0">
                <a:solidFill>
                  <a:schemeClr val="accent5">
                    <a:lumMod val="50000"/>
                  </a:schemeClr>
                </a:solidFill>
                <a:latin typeface="+mn-ea"/>
              </a:rPr>
              <a:t>100%</a:t>
            </a:r>
            <a:r>
              <a:rPr lang="ja-JP" altLang="en-US" sz="1000" dirty="0" smtClean="0">
                <a:solidFill>
                  <a:schemeClr val="accent5">
                    <a:lumMod val="50000"/>
                  </a:schemeClr>
                </a:solidFill>
                <a:latin typeface="+mn-ea"/>
              </a:rPr>
              <a:t>のボロ</a:t>
            </a:r>
            <a:endParaRPr lang="en-US" altLang="ja-JP" sz="1000" dirty="0" smtClean="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　</a:t>
            </a:r>
            <a:r>
              <a:rPr lang="ja-JP" altLang="en-US" sz="1000" dirty="0" smtClean="0">
                <a:solidFill>
                  <a:schemeClr val="accent5">
                    <a:lumMod val="50000"/>
                  </a:schemeClr>
                </a:solidFill>
                <a:latin typeface="+mn-ea"/>
              </a:rPr>
              <a:t>　　　　　　　布</a:t>
            </a:r>
            <a:r>
              <a:rPr lang="en-US" altLang="ja-JP" sz="1000" dirty="0">
                <a:solidFill>
                  <a:schemeClr val="accent5">
                    <a:lumMod val="50000"/>
                  </a:schemeClr>
                </a:solidFill>
                <a:latin typeface="+mn-ea"/>
              </a:rPr>
              <a:t>1</a:t>
            </a:r>
            <a:r>
              <a:rPr lang="ja-JP" altLang="en-US" sz="1000" dirty="0" smtClean="0">
                <a:solidFill>
                  <a:schemeClr val="accent5">
                    <a:lumMod val="50000"/>
                  </a:schemeClr>
                </a:solidFill>
                <a:latin typeface="+mn-ea"/>
              </a:rPr>
              <a:t>枚（</a:t>
            </a:r>
            <a:r>
              <a:rPr lang="en-US" altLang="ja-JP" sz="1000" dirty="0" smtClean="0">
                <a:solidFill>
                  <a:schemeClr val="accent5">
                    <a:lumMod val="50000"/>
                  </a:schemeClr>
                </a:solidFill>
                <a:latin typeface="+mn-ea"/>
              </a:rPr>
              <a:t>15cm</a:t>
            </a:r>
            <a:r>
              <a:rPr lang="ja-JP" altLang="en-US" sz="1000" dirty="0">
                <a:solidFill>
                  <a:schemeClr val="accent5">
                    <a:lumMod val="50000"/>
                  </a:schemeClr>
                </a:solidFill>
                <a:latin typeface="+mn-ea"/>
              </a:rPr>
              <a:t>四方にカット）、新聞紙</a:t>
            </a:r>
            <a:r>
              <a:rPr lang="ja-JP" altLang="en-US" sz="1000" dirty="0" smtClean="0">
                <a:solidFill>
                  <a:schemeClr val="accent5">
                    <a:lumMod val="50000"/>
                  </a:schemeClr>
                </a:solidFill>
                <a:latin typeface="+mn-ea"/>
              </a:rPr>
              <a:t>。</a:t>
            </a:r>
            <a:endParaRPr lang="en-US" altLang="ja-JP" sz="1000" dirty="0" smtClean="0">
              <a:solidFill>
                <a:schemeClr val="accent5">
                  <a:lumMod val="50000"/>
                </a:schemeClr>
              </a:solidFill>
              <a:latin typeface="+mn-ea"/>
            </a:endParaRPr>
          </a:p>
          <a:p>
            <a:pPr>
              <a:lnSpc>
                <a:spcPts val="1700"/>
              </a:lnSpc>
            </a:pPr>
            <a:r>
              <a:rPr lang="ja-JP" altLang="en-US" sz="1000" dirty="0" smtClean="0">
                <a:solidFill>
                  <a:schemeClr val="accent5">
                    <a:lumMod val="50000"/>
                  </a:schemeClr>
                </a:solidFill>
                <a:latin typeface="+mn-ea"/>
              </a:rPr>
              <a:t>　　　　　　　</a:t>
            </a:r>
            <a:r>
              <a:rPr lang="en-US" altLang="ja-JP" sz="1000" dirty="0" smtClean="0">
                <a:solidFill>
                  <a:schemeClr val="accent5">
                    <a:lumMod val="50000"/>
                  </a:schemeClr>
                </a:solidFill>
                <a:latin typeface="+mn-ea"/>
              </a:rPr>
              <a:t>※</a:t>
            </a:r>
            <a:r>
              <a:rPr lang="ja-JP" altLang="en-US" sz="1000" dirty="0" smtClean="0">
                <a:solidFill>
                  <a:schemeClr val="accent5">
                    <a:lumMod val="50000"/>
                  </a:schemeClr>
                </a:solidFill>
                <a:latin typeface="+mn-ea"/>
              </a:rPr>
              <a:t>モチーフのグラスは友の会で用意します。</a:t>
            </a:r>
            <a:endParaRPr lang="en-US" altLang="ja-JP" sz="1000" dirty="0" smtClean="0">
              <a:solidFill>
                <a:schemeClr val="accent5">
                  <a:lumMod val="50000"/>
                </a:schemeClr>
              </a:solidFill>
              <a:latin typeface="+mn-ea"/>
            </a:endParaRPr>
          </a:p>
          <a:p>
            <a:pPr>
              <a:lnSpc>
                <a:spcPts val="1700"/>
              </a:lnSpc>
            </a:pPr>
            <a:r>
              <a:rPr lang="ja-JP" altLang="en-US" sz="1000" dirty="0" smtClean="0">
                <a:solidFill>
                  <a:schemeClr val="accent5">
                    <a:lumMod val="50000"/>
                  </a:schemeClr>
                </a:solidFill>
                <a:latin typeface="+mn-ea"/>
              </a:rPr>
              <a:t>　　　　　　　</a:t>
            </a:r>
            <a:r>
              <a:rPr lang="en-US" altLang="ja-JP" sz="1000" dirty="0" smtClean="0">
                <a:solidFill>
                  <a:schemeClr val="accent5">
                    <a:lumMod val="50000"/>
                  </a:schemeClr>
                </a:solidFill>
                <a:latin typeface="+mn-ea"/>
              </a:rPr>
              <a:t>※</a:t>
            </a:r>
            <a:r>
              <a:rPr lang="ja-JP" altLang="en-US" sz="1000" dirty="0">
                <a:solidFill>
                  <a:schemeClr val="accent5">
                    <a:lumMod val="50000"/>
                  </a:schemeClr>
                </a:solidFill>
                <a:latin typeface="+mn-ea"/>
              </a:rPr>
              <a:t>昼食はアトリエの利用も可能です</a:t>
            </a:r>
            <a:r>
              <a:rPr lang="ja-JP" altLang="en-US" sz="1000" dirty="0" smtClean="0">
                <a:solidFill>
                  <a:schemeClr val="accent5">
                    <a:lumMod val="50000"/>
                  </a:schemeClr>
                </a:solidFill>
                <a:latin typeface="+mn-ea"/>
              </a:rPr>
              <a:t>。</a:t>
            </a:r>
            <a:endParaRPr lang="en-US" altLang="ja-JP" sz="1000" dirty="0" smtClean="0">
              <a:latin typeface="+mn-ea"/>
            </a:endParaRPr>
          </a:p>
        </p:txBody>
      </p:sp>
      <p:sp>
        <p:nvSpPr>
          <p:cNvPr id="17" name="テキスト ボックス 16"/>
          <p:cNvSpPr txBox="1"/>
          <p:nvPr/>
        </p:nvSpPr>
        <p:spPr>
          <a:xfrm>
            <a:off x="263528" y="216728"/>
            <a:ext cx="4876797" cy="2940052"/>
          </a:xfrm>
          <a:prstGeom prst="rect">
            <a:avLst/>
          </a:prstGeom>
          <a:noFill/>
        </p:spPr>
        <p:txBody>
          <a:bodyPr wrap="square" lIns="104918" tIns="52459" rIns="104918" bIns="52459" rtlCol="0">
            <a:spAutoFit/>
          </a:bodyPr>
          <a:lstStyle/>
          <a:p>
            <a:pPr>
              <a:lnSpc>
                <a:spcPts val="1700"/>
              </a:lnSpc>
            </a:pPr>
            <a:r>
              <a:rPr lang="ja-JP" altLang="en-US" sz="1000" dirty="0" smtClean="0">
                <a:solidFill>
                  <a:schemeClr val="accent5">
                    <a:lumMod val="50000"/>
                  </a:schemeClr>
                </a:solidFill>
                <a:latin typeface="+mn-ea"/>
              </a:rPr>
              <a:t>①　月　日　：平成</a:t>
            </a:r>
            <a:r>
              <a:rPr lang="en-US" altLang="ja-JP" sz="1000" dirty="0" smtClean="0">
                <a:solidFill>
                  <a:schemeClr val="accent5">
                    <a:lumMod val="50000"/>
                  </a:schemeClr>
                </a:solidFill>
                <a:latin typeface="+mn-ea"/>
              </a:rPr>
              <a:t>30</a:t>
            </a:r>
            <a:r>
              <a:rPr lang="ja-JP" altLang="en-US" sz="1000" dirty="0" smtClean="0">
                <a:solidFill>
                  <a:schemeClr val="accent5">
                    <a:lumMod val="50000"/>
                  </a:schemeClr>
                </a:solidFill>
                <a:latin typeface="+mn-ea"/>
              </a:rPr>
              <a:t>年</a:t>
            </a:r>
            <a:r>
              <a:rPr lang="en-US" altLang="ja-JP" sz="1000" dirty="0" smtClean="0">
                <a:solidFill>
                  <a:schemeClr val="accent5">
                    <a:lumMod val="50000"/>
                  </a:schemeClr>
                </a:solidFill>
                <a:latin typeface="+mn-ea"/>
              </a:rPr>
              <a:t>3</a:t>
            </a:r>
            <a:r>
              <a:rPr lang="ja-JP" altLang="en-US" sz="1000" dirty="0" smtClean="0">
                <a:solidFill>
                  <a:schemeClr val="accent5">
                    <a:lumMod val="50000"/>
                  </a:schemeClr>
                </a:solidFill>
                <a:latin typeface="+mn-ea"/>
              </a:rPr>
              <a:t>月</a:t>
            </a:r>
            <a:r>
              <a:rPr lang="en-US" altLang="ja-JP" sz="1000" dirty="0" smtClean="0">
                <a:solidFill>
                  <a:schemeClr val="accent5">
                    <a:lumMod val="50000"/>
                  </a:schemeClr>
                </a:solidFill>
                <a:latin typeface="+mn-ea"/>
              </a:rPr>
              <a:t>16</a:t>
            </a:r>
            <a:r>
              <a:rPr lang="ja-JP" altLang="en-US" sz="1000" dirty="0" smtClean="0">
                <a:solidFill>
                  <a:schemeClr val="accent5">
                    <a:lumMod val="50000"/>
                  </a:schemeClr>
                </a:solidFill>
                <a:latin typeface="+mn-ea"/>
              </a:rPr>
              <a:t>日（金）</a:t>
            </a:r>
          </a:p>
          <a:p>
            <a:pPr>
              <a:lnSpc>
                <a:spcPts val="1700"/>
              </a:lnSpc>
            </a:pPr>
            <a:r>
              <a:rPr lang="ja-JP" altLang="en-US" sz="1000" dirty="0" smtClean="0">
                <a:solidFill>
                  <a:schemeClr val="accent5">
                    <a:lumMod val="50000"/>
                  </a:schemeClr>
                </a:solidFill>
                <a:latin typeface="+mn-ea"/>
              </a:rPr>
              <a:t>②</a:t>
            </a:r>
            <a:r>
              <a:rPr lang="ja-JP" altLang="en-US" sz="1000" dirty="0">
                <a:solidFill>
                  <a:schemeClr val="accent5">
                    <a:lumMod val="50000"/>
                  </a:schemeClr>
                </a:solidFill>
                <a:latin typeface="+mn-ea"/>
              </a:rPr>
              <a:t>　場　所　：友の会アトリエ</a:t>
            </a:r>
            <a:r>
              <a:rPr lang="en-US" altLang="ja-JP" sz="1000" dirty="0">
                <a:solidFill>
                  <a:schemeClr val="accent5">
                    <a:lumMod val="50000"/>
                  </a:schemeClr>
                </a:solidFill>
                <a:latin typeface="+mn-ea"/>
              </a:rPr>
              <a:t>(</a:t>
            </a:r>
            <a:r>
              <a:rPr lang="ja-JP" altLang="en-US" sz="1000" dirty="0">
                <a:solidFill>
                  <a:schemeClr val="accent5">
                    <a:lumMod val="50000"/>
                  </a:schemeClr>
                </a:solidFill>
                <a:latin typeface="+mn-ea"/>
              </a:rPr>
              <a:t>港陽ビル</a:t>
            </a:r>
            <a:r>
              <a:rPr lang="en-US" altLang="ja-JP" sz="1000" dirty="0">
                <a:solidFill>
                  <a:schemeClr val="accent5">
                    <a:lumMod val="50000"/>
                  </a:schemeClr>
                </a:solidFill>
                <a:latin typeface="+mn-ea"/>
              </a:rPr>
              <a:t>6</a:t>
            </a:r>
            <a:r>
              <a:rPr lang="ja-JP" altLang="en-US" sz="1000" dirty="0">
                <a:solidFill>
                  <a:schemeClr val="accent5">
                    <a:lumMod val="50000"/>
                  </a:schemeClr>
                </a:solidFill>
                <a:latin typeface="+mn-ea"/>
              </a:rPr>
              <a:t>階</a:t>
            </a:r>
            <a:r>
              <a:rPr lang="en-US" altLang="ja-JP" sz="1000" dirty="0">
                <a:solidFill>
                  <a:schemeClr val="accent5">
                    <a:lumMod val="50000"/>
                  </a:schemeClr>
                </a:solidFill>
                <a:latin typeface="+mn-ea"/>
              </a:rPr>
              <a:t>)</a:t>
            </a:r>
          </a:p>
          <a:p>
            <a:pPr>
              <a:lnSpc>
                <a:spcPts val="1700"/>
              </a:lnSpc>
            </a:pPr>
            <a:r>
              <a:rPr lang="en-US" altLang="ja-JP" sz="1000" dirty="0">
                <a:solidFill>
                  <a:schemeClr val="accent5">
                    <a:lumMod val="50000"/>
                  </a:schemeClr>
                </a:solidFill>
                <a:latin typeface="+mn-ea"/>
              </a:rPr>
              <a:t>③</a:t>
            </a:r>
            <a:r>
              <a:rPr lang="ja-JP" altLang="en-US" sz="1000" dirty="0">
                <a:solidFill>
                  <a:schemeClr val="accent5">
                    <a:lumMod val="50000"/>
                  </a:schemeClr>
                </a:solidFill>
                <a:latin typeface="+mn-ea"/>
              </a:rPr>
              <a:t>　時　間　</a:t>
            </a:r>
            <a:r>
              <a:rPr lang="ja-JP" altLang="en-US" sz="1000" dirty="0" smtClean="0">
                <a:solidFill>
                  <a:schemeClr val="accent5">
                    <a:lumMod val="50000"/>
                  </a:schemeClr>
                </a:solidFill>
                <a:latin typeface="+mn-ea"/>
              </a:rPr>
              <a:t>：</a:t>
            </a:r>
            <a:r>
              <a:rPr lang="en-US" altLang="ja-JP" sz="1000" dirty="0" smtClean="0">
                <a:solidFill>
                  <a:schemeClr val="accent5">
                    <a:lumMod val="50000"/>
                  </a:schemeClr>
                </a:solidFill>
                <a:latin typeface="+mn-ea"/>
              </a:rPr>
              <a:t>10</a:t>
            </a:r>
            <a:r>
              <a:rPr lang="ja-JP" altLang="en-US" sz="1000" dirty="0" smtClean="0">
                <a:solidFill>
                  <a:schemeClr val="accent5">
                    <a:lumMod val="50000"/>
                  </a:schemeClr>
                </a:solidFill>
                <a:latin typeface="+mn-ea"/>
              </a:rPr>
              <a:t>：</a:t>
            </a:r>
            <a:r>
              <a:rPr lang="en-US" altLang="ja-JP" sz="1000" dirty="0" smtClean="0">
                <a:solidFill>
                  <a:schemeClr val="accent5">
                    <a:lumMod val="50000"/>
                  </a:schemeClr>
                </a:solidFill>
                <a:latin typeface="+mn-ea"/>
              </a:rPr>
              <a:t>00</a:t>
            </a:r>
            <a:r>
              <a:rPr lang="ja-JP" altLang="en-US" sz="1000" dirty="0" smtClean="0">
                <a:solidFill>
                  <a:schemeClr val="accent5">
                    <a:lumMod val="50000"/>
                  </a:schemeClr>
                </a:solidFill>
                <a:latin typeface="+mn-ea"/>
              </a:rPr>
              <a:t>～</a:t>
            </a:r>
            <a:r>
              <a:rPr lang="en-US" altLang="ja-JP" sz="1000" dirty="0" smtClean="0">
                <a:solidFill>
                  <a:schemeClr val="accent5">
                    <a:lumMod val="50000"/>
                  </a:schemeClr>
                </a:solidFill>
                <a:latin typeface="+mn-ea"/>
              </a:rPr>
              <a:t>16</a:t>
            </a:r>
            <a:r>
              <a:rPr lang="ja-JP" altLang="en-US" sz="1000" dirty="0" smtClean="0">
                <a:solidFill>
                  <a:schemeClr val="accent5">
                    <a:lumMod val="50000"/>
                  </a:schemeClr>
                </a:solidFill>
                <a:latin typeface="+mn-ea"/>
              </a:rPr>
              <a:t>：</a:t>
            </a:r>
            <a:r>
              <a:rPr lang="en-US" altLang="ja-JP" sz="1000" dirty="0" smtClean="0">
                <a:solidFill>
                  <a:schemeClr val="accent5">
                    <a:lumMod val="50000"/>
                  </a:schemeClr>
                </a:solidFill>
                <a:latin typeface="+mn-ea"/>
              </a:rPr>
              <a:t>00</a:t>
            </a:r>
            <a:r>
              <a:rPr lang="ja-JP" altLang="en-US" sz="1000" dirty="0" smtClean="0">
                <a:solidFill>
                  <a:schemeClr val="accent5">
                    <a:lumMod val="50000"/>
                  </a:schemeClr>
                </a:solidFill>
                <a:latin typeface="+mn-ea"/>
              </a:rPr>
              <a:t>　（一日コース）</a:t>
            </a:r>
            <a:endParaRPr lang="en-US" altLang="ja-JP" sz="1000" dirty="0">
              <a:solidFill>
                <a:schemeClr val="accent5">
                  <a:lumMod val="50000"/>
                </a:schemeClr>
              </a:solidFill>
              <a:latin typeface="+mn-ea"/>
            </a:endParaRPr>
          </a:p>
          <a:p>
            <a:pPr>
              <a:lnSpc>
                <a:spcPts val="1700"/>
              </a:lnSpc>
            </a:pPr>
            <a:r>
              <a:rPr lang="en-US" altLang="ja-JP" sz="1000" dirty="0">
                <a:solidFill>
                  <a:schemeClr val="accent5">
                    <a:lumMod val="50000"/>
                  </a:schemeClr>
                </a:solidFill>
                <a:latin typeface="+mn-ea"/>
              </a:rPr>
              <a:t>④</a:t>
            </a:r>
            <a:r>
              <a:rPr lang="ja-JP" altLang="en-US" sz="1000" dirty="0">
                <a:solidFill>
                  <a:schemeClr val="accent5">
                    <a:lumMod val="50000"/>
                  </a:schemeClr>
                </a:solidFill>
                <a:latin typeface="+mn-ea"/>
              </a:rPr>
              <a:t>　内　容　：木炭での石膏像デッサンを</a:t>
            </a:r>
            <a:r>
              <a:rPr lang="en-US" altLang="ja-JP" sz="1000" dirty="0">
                <a:solidFill>
                  <a:schemeClr val="accent5">
                    <a:lumMod val="50000"/>
                  </a:schemeClr>
                </a:solidFill>
                <a:latin typeface="+mn-ea"/>
              </a:rPr>
              <a:t>5</a:t>
            </a:r>
            <a:r>
              <a:rPr lang="ja-JP" altLang="en-US" sz="1000" dirty="0">
                <a:solidFill>
                  <a:schemeClr val="accent5">
                    <a:lumMod val="50000"/>
                  </a:schemeClr>
                </a:solidFill>
                <a:latin typeface="+mn-ea"/>
              </a:rPr>
              <a:t>時間行います。</a:t>
            </a:r>
          </a:p>
          <a:p>
            <a:pPr>
              <a:lnSpc>
                <a:spcPts val="1700"/>
              </a:lnSpc>
            </a:pPr>
            <a:r>
              <a:rPr lang="ja-JP" altLang="en-US" sz="1000" dirty="0">
                <a:solidFill>
                  <a:schemeClr val="accent5">
                    <a:lumMod val="50000"/>
                  </a:schemeClr>
                </a:solidFill>
                <a:latin typeface="+mn-ea"/>
              </a:rPr>
              <a:t>⑤　人　数　：</a:t>
            </a:r>
            <a:r>
              <a:rPr lang="en-US" altLang="ja-JP" sz="1000" dirty="0">
                <a:solidFill>
                  <a:schemeClr val="accent5">
                    <a:lumMod val="50000"/>
                  </a:schemeClr>
                </a:solidFill>
                <a:latin typeface="+mn-ea"/>
              </a:rPr>
              <a:t>30</a:t>
            </a:r>
            <a:r>
              <a:rPr lang="ja-JP" altLang="en-US" sz="1000" dirty="0">
                <a:solidFill>
                  <a:schemeClr val="accent5">
                    <a:lumMod val="50000"/>
                  </a:schemeClr>
                </a:solidFill>
                <a:latin typeface="+mn-ea"/>
              </a:rPr>
              <a:t>名（最少</a:t>
            </a:r>
            <a:r>
              <a:rPr lang="ja-JP" altLang="en-US" sz="1000" dirty="0" smtClean="0">
                <a:solidFill>
                  <a:schemeClr val="accent5">
                    <a:lumMod val="50000"/>
                  </a:schemeClr>
                </a:solidFill>
                <a:latin typeface="+mn-ea"/>
              </a:rPr>
              <a:t>催行　</a:t>
            </a:r>
            <a:r>
              <a:rPr lang="en-US" altLang="ja-JP" sz="1000" dirty="0" smtClean="0">
                <a:solidFill>
                  <a:schemeClr val="accent5">
                    <a:lumMod val="50000"/>
                  </a:schemeClr>
                </a:solidFill>
                <a:latin typeface="+mn-ea"/>
              </a:rPr>
              <a:t>20</a:t>
            </a:r>
            <a:r>
              <a:rPr lang="ja-JP" altLang="en-US" sz="1000" dirty="0">
                <a:solidFill>
                  <a:schemeClr val="accent5">
                    <a:lumMod val="50000"/>
                  </a:schemeClr>
                </a:solidFill>
                <a:latin typeface="+mn-ea"/>
              </a:rPr>
              <a:t>名）</a:t>
            </a:r>
          </a:p>
          <a:p>
            <a:pPr>
              <a:lnSpc>
                <a:spcPts val="1700"/>
              </a:lnSpc>
            </a:pPr>
            <a:r>
              <a:rPr lang="ja-JP" altLang="en-US" sz="1000" dirty="0">
                <a:solidFill>
                  <a:schemeClr val="accent5">
                    <a:lumMod val="50000"/>
                  </a:schemeClr>
                </a:solidFill>
                <a:latin typeface="+mn-ea"/>
              </a:rPr>
              <a:t>⑥　会　費　：会員</a:t>
            </a:r>
            <a:r>
              <a:rPr lang="en-US" altLang="ja-JP" sz="1000" dirty="0">
                <a:solidFill>
                  <a:schemeClr val="accent5">
                    <a:lumMod val="50000"/>
                  </a:schemeClr>
                </a:solidFill>
                <a:latin typeface="+mn-ea"/>
              </a:rPr>
              <a:t>3,000</a:t>
            </a:r>
            <a:r>
              <a:rPr lang="ja-JP" altLang="en-US" sz="1000" dirty="0">
                <a:solidFill>
                  <a:schemeClr val="accent5">
                    <a:lumMod val="50000"/>
                  </a:schemeClr>
                </a:solidFill>
                <a:latin typeface="+mn-ea"/>
              </a:rPr>
              <a:t>円</a:t>
            </a:r>
            <a:r>
              <a:rPr lang="ja-JP" altLang="en-US" sz="1000" dirty="0" smtClean="0">
                <a:solidFill>
                  <a:schemeClr val="accent5">
                    <a:lumMod val="50000"/>
                  </a:schemeClr>
                </a:solidFill>
                <a:latin typeface="+mn-ea"/>
              </a:rPr>
              <a:t>、　一般</a:t>
            </a:r>
            <a:r>
              <a:rPr lang="en-US" altLang="ja-JP" sz="1000" dirty="0">
                <a:solidFill>
                  <a:schemeClr val="accent5">
                    <a:lumMod val="50000"/>
                  </a:schemeClr>
                </a:solidFill>
                <a:latin typeface="+mn-ea"/>
              </a:rPr>
              <a:t>3,600</a:t>
            </a:r>
            <a:r>
              <a:rPr lang="ja-JP" altLang="en-US" sz="1000" dirty="0">
                <a:solidFill>
                  <a:schemeClr val="accent5">
                    <a:lumMod val="50000"/>
                  </a:schemeClr>
                </a:solidFill>
                <a:latin typeface="+mn-ea"/>
              </a:rPr>
              <a:t>円</a:t>
            </a:r>
          </a:p>
          <a:p>
            <a:pPr>
              <a:lnSpc>
                <a:spcPts val="1700"/>
              </a:lnSpc>
            </a:pPr>
            <a:r>
              <a:rPr lang="ja-JP" altLang="en-US" sz="1000" dirty="0">
                <a:solidFill>
                  <a:schemeClr val="accent5">
                    <a:lumMod val="50000"/>
                  </a:schemeClr>
                </a:solidFill>
                <a:latin typeface="+mn-ea"/>
              </a:rPr>
              <a:t>⑦　講　師　：上田　</a:t>
            </a:r>
            <a:r>
              <a:rPr lang="ja-JP" altLang="en-US" sz="1000" dirty="0" smtClean="0">
                <a:solidFill>
                  <a:schemeClr val="accent5">
                    <a:lumMod val="50000"/>
                  </a:schemeClr>
                </a:solidFill>
                <a:latin typeface="+mn-ea"/>
              </a:rPr>
              <a:t>耕造先生</a:t>
            </a:r>
            <a:r>
              <a:rPr lang="ja-JP" altLang="en-US" sz="1000" dirty="0">
                <a:solidFill>
                  <a:schemeClr val="accent5">
                    <a:lumMod val="50000"/>
                  </a:schemeClr>
                </a:solidFill>
                <a:latin typeface="+mn-ea"/>
              </a:rPr>
              <a:t>（アトリエ２１）</a:t>
            </a:r>
          </a:p>
          <a:p>
            <a:pPr>
              <a:lnSpc>
                <a:spcPts val="1700"/>
              </a:lnSpc>
            </a:pPr>
            <a:r>
              <a:rPr lang="en-US" altLang="ja-JP" sz="1000" dirty="0" smtClean="0">
                <a:solidFill>
                  <a:schemeClr val="accent5">
                    <a:lumMod val="50000"/>
                  </a:schemeClr>
                </a:solidFill>
                <a:latin typeface="+mn-ea"/>
              </a:rPr>
              <a:t>⑧</a:t>
            </a:r>
            <a:r>
              <a:rPr lang="ja-JP" altLang="en-US" sz="1000" dirty="0">
                <a:solidFill>
                  <a:schemeClr val="accent5">
                    <a:lumMod val="50000"/>
                  </a:schemeClr>
                </a:solidFill>
                <a:latin typeface="+mn-ea"/>
              </a:rPr>
              <a:t>　持参する物　：木炭紙３枚</a:t>
            </a:r>
            <a:r>
              <a:rPr lang="ja-JP" altLang="en-US" sz="1000" dirty="0" smtClean="0">
                <a:solidFill>
                  <a:schemeClr val="accent5">
                    <a:lumMod val="50000"/>
                  </a:schemeClr>
                </a:solidFill>
                <a:latin typeface="+mn-ea"/>
              </a:rPr>
              <a:t>、</a:t>
            </a:r>
            <a:r>
              <a:rPr lang="ja-JP" altLang="en-US" sz="1000" dirty="0">
                <a:solidFill>
                  <a:schemeClr val="accent5">
                    <a:lumMod val="50000"/>
                  </a:schemeClr>
                </a:solidFill>
                <a:latin typeface="+mn-ea"/>
              </a:rPr>
              <a:t>木炭</a:t>
            </a:r>
            <a:r>
              <a:rPr lang="ja-JP" altLang="en-US" sz="1000" dirty="0" smtClean="0">
                <a:solidFill>
                  <a:schemeClr val="accent5">
                    <a:lumMod val="50000"/>
                  </a:schemeClr>
                </a:solidFill>
                <a:latin typeface="+mn-ea"/>
              </a:rPr>
              <a:t>（お勧め</a:t>
            </a:r>
            <a:r>
              <a:rPr lang="ja-JP" altLang="en-US" sz="1000" dirty="0">
                <a:solidFill>
                  <a:schemeClr val="accent5">
                    <a:lumMod val="50000"/>
                  </a:schemeClr>
                </a:solidFill>
                <a:latin typeface="+mn-ea"/>
              </a:rPr>
              <a:t>は伊研</a:t>
            </a:r>
            <a:r>
              <a:rPr lang="en-US" altLang="ja-JP" sz="1000" dirty="0">
                <a:solidFill>
                  <a:schemeClr val="accent5">
                    <a:lumMod val="50000"/>
                  </a:schemeClr>
                </a:solidFill>
                <a:latin typeface="+mn-ea"/>
              </a:rPr>
              <a:t>No.200(</a:t>
            </a:r>
            <a:r>
              <a:rPr lang="ja-JP" altLang="en-US" sz="1000" dirty="0">
                <a:solidFill>
                  <a:schemeClr val="accent5">
                    <a:lumMod val="50000"/>
                  </a:schemeClr>
                </a:solidFill>
                <a:latin typeface="+mn-ea"/>
              </a:rPr>
              <a:t>ヤナギ・太</a:t>
            </a:r>
            <a:r>
              <a:rPr lang="ja-JP" altLang="en-US" sz="1000" dirty="0" smtClean="0">
                <a:solidFill>
                  <a:schemeClr val="accent5">
                    <a:lumMod val="50000"/>
                  </a:schemeClr>
                </a:solidFill>
                <a:latin typeface="+mn-ea"/>
              </a:rPr>
              <a:t>）</a:t>
            </a:r>
            <a:endParaRPr lang="en-US" altLang="ja-JP" sz="1000" dirty="0" smtClean="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　</a:t>
            </a:r>
            <a:r>
              <a:rPr lang="ja-JP" altLang="en-US" sz="1000" dirty="0" smtClean="0">
                <a:solidFill>
                  <a:schemeClr val="accent5">
                    <a:lumMod val="50000"/>
                  </a:schemeClr>
                </a:solidFill>
                <a:latin typeface="+mn-ea"/>
              </a:rPr>
              <a:t>　　　　　　　</a:t>
            </a:r>
            <a:r>
              <a:rPr lang="ja-JP" altLang="en-US" sz="1000" dirty="0" smtClean="0">
                <a:solidFill>
                  <a:schemeClr val="accent5">
                    <a:lumMod val="50000"/>
                  </a:schemeClr>
                </a:solidFill>
                <a:latin typeface="+mn-ea"/>
              </a:rPr>
              <a:t>その他</a:t>
            </a:r>
            <a:r>
              <a:rPr lang="en-US" altLang="ja-JP" sz="1000" dirty="0">
                <a:solidFill>
                  <a:schemeClr val="accent5">
                    <a:lumMod val="50000"/>
                  </a:schemeClr>
                </a:solidFill>
                <a:latin typeface="+mn-ea"/>
              </a:rPr>
              <a:t>No.360</a:t>
            </a:r>
            <a:r>
              <a:rPr lang="ja-JP" altLang="en-US" sz="1000" dirty="0">
                <a:solidFill>
                  <a:schemeClr val="accent5">
                    <a:lumMod val="50000"/>
                  </a:schemeClr>
                </a:solidFill>
                <a:latin typeface="+mn-ea"/>
              </a:rPr>
              <a:t>等</a:t>
            </a:r>
            <a:r>
              <a:rPr lang="ja-JP" altLang="en-US" sz="1000" dirty="0" smtClean="0">
                <a:solidFill>
                  <a:schemeClr val="accent5">
                    <a:lumMod val="50000"/>
                  </a:schemeClr>
                </a:solidFill>
                <a:latin typeface="+mn-ea"/>
              </a:rPr>
              <a:t>、自分</a:t>
            </a:r>
            <a:r>
              <a:rPr lang="ja-JP" altLang="en-US" sz="1000" dirty="0">
                <a:solidFill>
                  <a:schemeClr val="accent5">
                    <a:lumMod val="50000"/>
                  </a:schemeClr>
                </a:solidFill>
                <a:latin typeface="+mn-ea"/>
              </a:rPr>
              <a:t>で使っている物）、カッター、芯抜き、練り消し</a:t>
            </a:r>
            <a:r>
              <a:rPr lang="ja-JP" altLang="en-US" sz="1000" dirty="0" smtClean="0">
                <a:solidFill>
                  <a:schemeClr val="accent5">
                    <a:lumMod val="50000"/>
                  </a:schemeClr>
                </a:solidFill>
                <a:latin typeface="+mn-ea"/>
              </a:rPr>
              <a:t>、</a:t>
            </a:r>
            <a:endParaRPr lang="en-US" altLang="ja-JP" sz="1000" dirty="0" smtClean="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　</a:t>
            </a:r>
            <a:r>
              <a:rPr lang="ja-JP" altLang="en-US" sz="1000" dirty="0" smtClean="0">
                <a:solidFill>
                  <a:schemeClr val="accent5">
                    <a:lumMod val="50000"/>
                  </a:schemeClr>
                </a:solidFill>
                <a:latin typeface="+mn-ea"/>
              </a:rPr>
              <a:t>　　　　　　　消しゴム、ガーゼ、 </a:t>
            </a:r>
            <a:r>
              <a:rPr lang="ja-JP" altLang="en-US" sz="1000" dirty="0">
                <a:solidFill>
                  <a:schemeClr val="accent5">
                    <a:lumMod val="50000"/>
                  </a:schemeClr>
                </a:solidFill>
                <a:latin typeface="+mn-ea"/>
              </a:rPr>
              <a:t>テッシュ、デッサンスケール木炭紙用（</a:t>
            </a:r>
            <a:r>
              <a:rPr lang="en-US" altLang="ja-JP" sz="1000" dirty="0">
                <a:solidFill>
                  <a:schemeClr val="accent5">
                    <a:lumMod val="50000"/>
                  </a:schemeClr>
                </a:solidFill>
                <a:latin typeface="+mn-ea"/>
              </a:rPr>
              <a:t>DESKEL-D</a:t>
            </a:r>
            <a:r>
              <a:rPr lang="ja-JP" altLang="en-US" sz="1000" dirty="0">
                <a:solidFill>
                  <a:schemeClr val="accent5">
                    <a:lumMod val="50000"/>
                  </a:schemeClr>
                </a:solidFill>
                <a:latin typeface="+mn-ea"/>
              </a:rPr>
              <a:t>）</a:t>
            </a:r>
            <a:r>
              <a:rPr lang="ja-JP" altLang="en-US" sz="1000" dirty="0" smtClean="0">
                <a:solidFill>
                  <a:schemeClr val="accent5">
                    <a:lumMod val="50000"/>
                  </a:schemeClr>
                </a:solidFill>
                <a:latin typeface="+mn-ea"/>
              </a:rPr>
              <a:t>、</a:t>
            </a:r>
            <a:endParaRPr lang="en-US" altLang="ja-JP" sz="1000" dirty="0" smtClean="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　</a:t>
            </a:r>
            <a:r>
              <a:rPr lang="ja-JP" altLang="en-US" sz="1000" dirty="0" smtClean="0">
                <a:solidFill>
                  <a:schemeClr val="accent5">
                    <a:lumMod val="50000"/>
                  </a:schemeClr>
                </a:solidFill>
                <a:latin typeface="+mn-ea"/>
              </a:rPr>
              <a:t>　　　　　　　はかり棒、クリップ</a:t>
            </a:r>
            <a:r>
              <a:rPr lang="ja-JP" altLang="en-US" sz="1000" dirty="0">
                <a:solidFill>
                  <a:schemeClr val="accent5">
                    <a:lumMod val="50000"/>
                  </a:schemeClr>
                </a:solidFill>
                <a:latin typeface="+mn-ea"/>
              </a:rPr>
              <a:t>または</a:t>
            </a:r>
            <a:r>
              <a:rPr lang="ja-JP" altLang="en-US" sz="1000" dirty="0" smtClean="0">
                <a:solidFill>
                  <a:schemeClr val="accent5">
                    <a:lumMod val="50000"/>
                  </a:schemeClr>
                </a:solidFill>
                <a:latin typeface="+mn-ea"/>
              </a:rPr>
              <a:t>画鋲</a:t>
            </a:r>
            <a:r>
              <a:rPr lang="ja-JP" altLang="en-US" sz="1000" dirty="0">
                <a:solidFill>
                  <a:schemeClr val="accent5">
                    <a:lumMod val="50000"/>
                  </a:schemeClr>
                </a:solidFill>
                <a:latin typeface="+mn-ea"/>
              </a:rPr>
              <a:t>（木炭紙を画板に貼るため</a:t>
            </a:r>
            <a:r>
              <a:rPr lang="ja-JP" altLang="en-US" sz="1000" dirty="0" smtClean="0">
                <a:solidFill>
                  <a:schemeClr val="accent5">
                    <a:lumMod val="50000"/>
                  </a:schemeClr>
                </a:solidFill>
                <a:latin typeface="+mn-ea"/>
              </a:rPr>
              <a:t>）</a:t>
            </a:r>
            <a:endParaRPr lang="en-US" altLang="ja-JP" sz="1000" dirty="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　　　</a:t>
            </a:r>
            <a:r>
              <a:rPr lang="ja-JP" altLang="en-US" sz="1000" dirty="0" smtClean="0">
                <a:solidFill>
                  <a:schemeClr val="accent5">
                    <a:lumMod val="50000"/>
                  </a:schemeClr>
                </a:solidFill>
                <a:latin typeface="+mn-ea"/>
              </a:rPr>
              <a:t>　　　　</a:t>
            </a:r>
            <a:r>
              <a:rPr lang="en-US" altLang="ja-JP" sz="1000" dirty="0" smtClean="0">
                <a:solidFill>
                  <a:schemeClr val="accent5">
                    <a:lumMod val="50000"/>
                  </a:schemeClr>
                </a:solidFill>
                <a:latin typeface="+mn-ea"/>
              </a:rPr>
              <a:t>※</a:t>
            </a:r>
            <a:r>
              <a:rPr lang="ja-JP" altLang="en-US" sz="1000" dirty="0">
                <a:solidFill>
                  <a:schemeClr val="accent5">
                    <a:lumMod val="50000"/>
                  </a:schemeClr>
                </a:solidFill>
                <a:latin typeface="+mn-ea"/>
              </a:rPr>
              <a:t>カッター、芯抜き、はかり棒は教室にもあります。　　　</a:t>
            </a:r>
            <a:endParaRPr lang="en-US" altLang="ja-JP" sz="1000" dirty="0" smtClean="0">
              <a:solidFill>
                <a:schemeClr val="accent5">
                  <a:lumMod val="50000"/>
                </a:schemeClr>
              </a:solidFill>
              <a:latin typeface="+mn-ea"/>
            </a:endParaRPr>
          </a:p>
          <a:p>
            <a:pPr>
              <a:lnSpc>
                <a:spcPts val="1700"/>
              </a:lnSpc>
            </a:pPr>
            <a:r>
              <a:rPr lang="ja-JP" altLang="en-US" sz="1000" dirty="0">
                <a:solidFill>
                  <a:schemeClr val="accent5">
                    <a:lumMod val="50000"/>
                  </a:schemeClr>
                </a:solidFill>
                <a:latin typeface="+mn-ea"/>
              </a:rPr>
              <a:t>　</a:t>
            </a:r>
            <a:r>
              <a:rPr lang="ja-JP" altLang="en-US" sz="1000" dirty="0" smtClean="0">
                <a:solidFill>
                  <a:schemeClr val="accent5">
                    <a:lumMod val="50000"/>
                  </a:schemeClr>
                </a:solidFill>
                <a:latin typeface="+mn-ea"/>
              </a:rPr>
              <a:t>　</a:t>
            </a:r>
            <a:r>
              <a:rPr lang="ja-JP" altLang="en-US" sz="1000" dirty="0">
                <a:solidFill>
                  <a:schemeClr val="accent5">
                    <a:lumMod val="50000"/>
                  </a:schemeClr>
                </a:solidFill>
                <a:latin typeface="+mn-ea"/>
              </a:rPr>
              <a:t>　</a:t>
            </a:r>
            <a:r>
              <a:rPr lang="ja-JP" altLang="en-US" sz="1000" dirty="0" smtClean="0">
                <a:solidFill>
                  <a:schemeClr val="accent5">
                    <a:lumMod val="50000"/>
                  </a:schemeClr>
                </a:solidFill>
                <a:latin typeface="+mn-ea"/>
              </a:rPr>
              <a:t>　　　　</a:t>
            </a:r>
            <a:r>
              <a:rPr lang="en-US" altLang="ja-JP" sz="1000" dirty="0" smtClean="0">
                <a:solidFill>
                  <a:schemeClr val="accent5">
                    <a:lumMod val="50000"/>
                  </a:schemeClr>
                </a:solidFill>
                <a:latin typeface="+mn-ea"/>
              </a:rPr>
              <a:t>※</a:t>
            </a:r>
            <a:r>
              <a:rPr lang="ja-JP" altLang="en-US" sz="1000" dirty="0">
                <a:solidFill>
                  <a:schemeClr val="accent5">
                    <a:lumMod val="50000"/>
                  </a:schemeClr>
                </a:solidFill>
                <a:latin typeface="+mn-ea"/>
              </a:rPr>
              <a:t>昼食はアトリエの利用も可能です</a:t>
            </a:r>
            <a:r>
              <a:rPr lang="ja-JP" altLang="en-US" sz="1000" dirty="0" smtClean="0">
                <a:solidFill>
                  <a:schemeClr val="accent5">
                    <a:lumMod val="50000"/>
                  </a:schemeClr>
                </a:solidFill>
                <a:latin typeface="+mn-ea"/>
              </a:rPr>
              <a:t>。</a:t>
            </a:r>
            <a:endParaRPr lang="en-US" altLang="ja-JP" sz="1000" dirty="0">
              <a:latin typeface="+mn-ea"/>
            </a:endParaRPr>
          </a:p>
        </p:txBody>
      </p:sp>
      <p:sp>
        <p:nvSpPr>
          <p:cNvPr id="21" name="テキスト ボックス 20"/>
          <p:cNvSpPr txBox="1"/>
          <p:nvPr/>
        </p:nvSpPr>
        <p:spPr>
          <a:xfrm>
            <a:off x="250828" y="3430514"/>
            <a:ext cx="4468257" cy="366849"/>
          </a:xfrm>
          <a:prstGeom prst="rect">
            <a:avLst/>
          </a:prstGeom>
          <a:solidFill>
            <a:sysClr val="window" lastClr="FFFFFF"/>
          </a:solidFill>
          <a:ln w="6350">
            <a:solidFill>
              <a:prstClr val="black"/>
            </a:solidFill>
          </a:ln>
          <a:effectLst/>
        </p:spPr>
        <p:txBody>
          <a:bodyPr rot="0" spcFirstLastPara="0" vert="horz" wrap="square" lIns="104918" tIns="52459" rIns="104918" bIns="52459" numCol="1" spcCol="0" rtlCol="0" fromWordArt="0" anchor="t" anchorCtr="0" forceAA="0" compatLnSpc="1">
            <a:prstTxWarp prst="textNoShape">
              <a:avLst/>
            </a:prstTxWarp>
            <a:noAutofit/>
          </a:bodyPr>
          <a:lstStyle/>
          <a:p>
            <a:pPr algn="just"/>
            <a:r>
              <a:rPr lang="ja-JP" altLang="en-US" sz="1600" b="1" kern="100" dirty="0" smtClean="0">
                <a:solidFill>
                  <a:srgbClr val="C00000"/>
                </a:solidFill>
                <a:latin typeface="+mn-ea"/>
                <a:cs typeface="Times New Roman" panose="02020603050405020304" pitchFamily="18" charset="0"/>
              </a:rPr>
              <a:t>（６）</a:t>
            </a:r>
            <a:r>
              <a:rPr lang="ja-JP" altLang="en-US" sz="1600" b="1" kern="100" dirty="0">
                <a:solidFill>
                  <a:srgbClr val="C00000"/>
                </a:solidFill>
                <a:latin typeface="+mn-ea"/>
                <a:cs typeface="Times New Roman" panose="02020603050405020304" pitchFamily="18" charset="0"/>
              </a:rPr>
              <a:t>　水彩で</a:t>
            </a:r>
            <a:r>
              <a:rPr lang="ja-JP" altLang="en-US" sz="1600" b="1" kern="100" dirty="0" smtClean="0">
                <a:solidFill>
                  <a:srgbClr val="C00000"/>
                </a:solidFill>
                <a:latin typeface="+mn-ea"/>
                <a:cs typeface="Times New Roman" panose="02020603050405020304" pitchFamily="18" charset="0"/>
              </a:rPr>
              <a:t>描く　チロル風</a:t>
            </a:r>
            <a:r>
              <a:rPr lang="ja-JP" altLang="en-US" sz="1600" b="1" kern="100" dirty="0">
                <a:solidFill>
                  <a:srgbClr val="C00000"/>
                </a:solidFill>
                <a:latin typeface="+mn-ea"/>
                <a:cs typeface="Times New Roman" panose="02020603050405020304" pitchFamily="18" charset="0"/>
              </a:rPr>
              <a:t>衣装のモデル</a:t>
            </a:r>
            <a:r>
              <a:rPr lang="ja-JP" altLang="en-US" sz="1300" b="1" kern="100" dirty="0">
                <a:latin typeface="+mn-ea"/>
                <a:cs typeface="Times New Roman" panose="02020603050405020304" pitchFamily="18" charset="0"/>
              </a:rPr>
              <a:t>　</a:t>
            </a:r>
            <a:endParaRPr lang="en-US" altLang="ja-JP" sz="1300" dirty="0">
              <a:latin typeface="+mn-ea"/>
            </a:endParaRPr>
          </a:p>
          <a:p>
            <a:pPr algn="just"/>
            <a:r>
              <a:rPr lang="en-US" sz="1600" b="1"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600" b="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2" name="テキスト ボックス 21"/>
          <p:cNvSpPr txBox="1"/>
          <p:nvPr/>
        </p:nvSpPr>
        <p:spPr>
          <a:xfrm>
            <a:off x="263525" y="3810747"/>
            <a:ext cx="4452938" cy="3388893"/>
          </a:xfrm>
          <a:prstGeom prst="rect">
            <a:avLst/>
          </a:prstGeom>
          <a:noFill/>
        </p:spPr>
        <p:txBody>
          <a:bodyPr wrap="square" lIns="104918" tIns="52459" rIns="104918" bIns="52459" rtlCol="0">
            <a:spAutoFit/>
          </a:bodyPr>
          <a:lstStyle/>
          <a:p>
            <a:pPr>
              <a:lnSpc>
                <a:spcPts val="1600"/>
              </a:lnSpc>
            </a:pPr>
            <a:r>
              <a:rPr lang="ja-JP" altLang="en-US" sz="1000" dirty="0" smtClean="0">
                <a:latin typeface="+mn-ea"/>
              </a:rPr>
              <a:t>　</a:t>
            </a:r>
            <a:r>
              <a:rPr lang="ja-JP" altLang="ja-JP" sz="1000" dirty="0" smtClean="0">
                <a:solidFill>
                  <a:schemeClr val="accent5">
                    <a:lumMod val="50000"/>
                  </a:schemeClr>
                </a:solidFill>
                <a:latin typeface="+mn-ea"/>
              </a:rPr>
              <a:t>透明</a:t>
            </a:r>
            <a:r>
              <a:rPr lang="ja-JP" altLang="ja-JP" sz="1000" dirty="0">
                <a:solidFill>
                  <a:schemeClr val="accent5">
                    <a:lumMod val="50000"/>
                  </a:schemeClr>
                </a:solidFill>
                <a:latin typeface="+mn-ea"/>
              </a:rPr>
              <a:t>水彩でクロッキーします。鉛筆デッサンの上に着彩するのではなく、水彩でモデルを描いていきます</a:t>
            </a:r>
            <a:r>
              <a:rPr lang="ja-JP" altLang="ja-JP" sz="1000" dirty="0" smtClean="0">
                <a:solidFill>
                  <a:schemeClr val="accent5">
                    <a:lumMod val="50000"/>
                  </a:schemeClr>
                </a:solidFill>
                <a:latin typeface="+mn-ea"/>
              </a:rPr>
              <a:t>。</a:t>
            </a:r>
            <a:endParaRPr lang="en-US" altLang="ja-JP" sz="1000" dirty="0" smtClean="0">
              <a:solidFill>
                <a:schemeClr val="accent5">
                  <a:lumMod val="50000"/>
                </a:schemeClr>
              </a:solidFill>
              <a:latin typeface="+mn-ea"/>
            </a:endParaRPr>
          </a:p>
          <a:p>
            <a:pPr>
              <a:lnSpc>
                <a:spcPts val="1600"/>
              </a:lnSpc>
            </a:pPr>
            <a:r>
              <a:rPr lang="ja-JP" altLang="en-US" sz="1000" dirty="0">
                <a:solidFill>
                  <a:schemeClr val="accent5">
                    <a:lumMod val="50000"/>
                  </a:schemeClr>
                </a:solidFill>
                <a:latin typeface="+mn-ea"/>
              </a:rPr>
              <a:t>　</a:t>
            </a:r>
            <a:r>
              <a:rPr lang="ja-JP" altLang="ja-JP" sz="1000" dirty="0" smtClean="0">
                <a:solidFill>
                  <a:schemeClr val="accent5">
                    <a:lumMod val="50000"/>
                  </a:schemeClr>
                </a:solidFill>
                <a:latin typeface="+mn-ea"/>
              </a:rPr>
              <a:t>クロッキー</a:t>
            </a:r>
            <a:r>
              <a:rPr lang="ja-JP" altLang="ja-JP" sz="1000" dirty="0">
                <a:solidFill>
                  <a:schemeClr val="accent5">
                    <a:lumMod val="50000"/>
                  </a:schemeClr>
                </a:solidFill>
                <a:latin typeface="+mn-ea"/>
              </a:rPr>
              <a:t>はダイナミックな線と色彩のハーモニーが大切です</a:t>
            </a:r>
            <a:r>
              <a:rPr lang="ja-JP" altLang="ja-JP" sz="1000" dirty="0" smtClean="0">
                <a:solidFill>
                  <a:schemeClr val="accent5">
                    <a:lumMod val="50000"/>
                  </a:schemeClr>
                </a:solidFill>
                <a:latin typeface="+mn-ea"/>
              </a:rPr>
              <a:t>。素早く</a:t>
            </a:r>
            <a:r>
              <a:rPr lang="ja-JP" altLang="ja-JP" sz="1000" dirty="0">
                <a:solidFill>
                  <a:schemeClr val="accent5">
                    <a:lumMod val="50000"/>
                  </a:schemeClr>
                </a:solidFill>
                <a:latin typeface="+mn-ea"/>
              </a:rPr>
              <a:t>描く練習を重ねる事</a:t>
            </a:r>
            <a:r>
              <a:rPr lang="en-US" altLang="ja-JP" sz="1000" dirty="0">
                <a:solidFill>
                  <a:schemeClr val="accent5">
                    <a:lumMod val="50000"/>
                  </a:schemeClr>
                </a:solidFill>
                <a:latin typeface="+mn-ea"/>
              </a:rPr>
              <a:t>(5</a:t>
            </a:r>
            <a:r>
              <a:rPr lang="ja-JP" altLang="ja-JP" sz="1000" dirty="0">
                <a:solidFill>
                  <a:schemeClr val="accent5">
                    <a:lumMod val="50000"/>
                  </a:schemeClr>
                </a:solidFill>
                <a:latin typeface="+mn-ea"/>
              </a:rPr>
              <a:t>枚制作の予定</a:t>
            </a:r>
            <a:r>
              <a:rPr lang="en-US" altLang="ja-JP" sz="1000" dirty="0">
                <a:solidFill>
                  <a:schemeClr val="accent5">
                    <a:lumMod val="50000"/>
                  </a:schemeClr>
                </a:solidFill>
                <a:latin typeface="+mn-ea"/>
              </a:rPr>
              <a:t>)</a:t>
            </a:r>
            <a:r>
              <a:rPr lang="ja-JP" altLang="ja-JP" sz="1000" dirty="0">
                <a:solidFill>
                  <a:schemeClr val="accent5">
                    <a:lumMod val="50000"/>
                  </a:schemeClr>
                </a:solidFill>
                <a:latin typeface="+mn-ea"/>
              </a:rPr>
              <a:t>で、生き生きとした人物画を描けるようになりましょう</a:t>
            </a:r>
            <a:r>
              <a:rPr lang="ja-JP" altLang="ja-JP" sz="1000" dirty="0" smtClean="0">
                <a:solidFill>
                  <a:schemeClr val="accent5">
                    <a:lumMod val="50000"/>
                  </a:schemeClr>
                </a:solidFill>
                <a:latin typeface="+mn-ea"/>
              </a:rPr>
              <a:t>！始め</a:t>
            </a:r>
            <a:r>
              <a:rPr lang="ja-JP" altLang="ja-JP" sz="1000" dirty="0">
                <a:solidFill>
                  <a:schemeClr val="accent5">
                    <a:lumMod val="50000"/>
                  </a:schemeClr>
                </a:solidFill>
                <a:latin typeface="+mn-ea"/>
              </a:rPr>
              <a:t>に描き方の実演を行いながら、簡単なレクチャーも致します。使用する用紙は用意致します</a:t>
            </a:r>
            <a:r>
              <a:rPr lang="ja-JP" altLang="ja-JP" sz="1000" dirty="0" smtClean="0">
                <a:solidFill>
                  <a:schemeClr val="accent5">
                    <a:lumMod val="50000"/>
                  </a:schemeClr>
                </a:solidFill>
                <a:latin typeface="+mn-ea"/>
              </a:rPr>
              <a:t>。</a:t>
            </a:r>
            <a:endParaRPr lang="en-US" altLang="ja-JP" sz="1000" dirty="0" smtClean="0">
              <a:solidFill>
                <a:schemeClr val="accent5">
                  <a:lumMod val="50000"/>
                </a:schemeClr>
              </a:solidFill>
              <a:latin typeface="+mn-ea"/>
            </a:endParaRPr>
          </a:p>
          <a:p>
            <a:pPr>
              <a:lnSpc>
                <a:spcPts val="1600"/>
              </a:lnSpc>
            </a:pPr>
            <a:endParaRPr lang="en-US" altLang="ja-JP" sz="1000" dirty="0">
              <a:solidFill>
                <a:schemeClr val="accent5">
                  <a:lumMod val="50000"/>
                </a:schemeClr>
              </a:solidFill>
              <a:latin typeface="+mn-ea"/>
            </a:endParaRPr>
          </a:p>
          <a:p>
            <a:pPr>
              <a:lnSpc>
                <a:spcPts val="1600"/>
              </a:lnSpc>
            </a:pPr>
            <a:r>
              <a:rPr lang="ja-JP" altLang="en-US" sz="1000" dirty="0">
                <a:solidFill>
                  <a:schemeClr val="accent5">
                    <a:lumMod val="50000"/>
                  </a:schemeClr>
                </a:solidFill>
                <a:latin typeface="+mn-ea"/>
              </a:rPr>
              <a:t>①　</a:t>
            </a:r>
            <a:r>
              <a:rPr lang="ja-JP" altLang="ja-JP" sz="1000" dirty="0">
                <a:solidFill>
                  <a:schemeClr val="accent5">
                    <a:lumMod val="50000"/>
                  </a:schemeClr>
                </a:solidFill>
                <a:latin typeface="+mn-ea"/>
              </a:rPr>
              <a:t>月　日　：平成</a:t>
            </a:r>
            <a:r>
              <a:rPr lang="en-US" altLang="ja-JP" sz="1000" dirty="0">
                <a:solidFill>
                  <a:schemeClr val="accent5">
                    <a:lumMod val="50000"/>
                  </a:schemeClr>
                </a:solidFill>
                <a:latin typeface="+mn-ea"/>
              </a:rPr>
              <a:t>30</a:t>
            </a:r>
            <a:r>
              <a:rPr lang="ja-JP" altLang="ja-JP" sz="1000" dirty="0">
                <a:solidFill>
                  <a:schemeClr val="accent5">
                    <a:lumMod val="50000"/>
                  </a:schemeClr>
                </a:solidFill>
                <a:latin typeface="+mn-ea"/>
              </a:rPr>
              <a:t>年</a:t>
            </a:r>
            <a:r>
              <a:rPr lang="en-US" altLang="ja-JP" sz="1000" dirty="0">
                <a:solidFill>
                  <a:schemeClr val="accent5">
                    <a:lumMod val="50000"/>
                  </a:schemeClr>
                </a:solidFill>
                <a:latin typeface="+mn-ea"/>
              </a:rPr>
              <a:t>3</a:t>
            </a:r>
            <a:r>
              <a:rPr lang="ja-JP" altLang="ja-JP" sz="1000" dirty="0">
                <a:solidFill>
                  <a:schemeClr val="accent5">
                    <a:lumMod val="50000"/>
                  </a:schemeClr>
                </a:solidFill>
                <a:latin typeface="+mn-ea"/>
              </a:rPr>
              <a:t>月</a:t>
            </a:r>
            <a:r>
              <a:rPr lang="en-US" altLang="ja-JP" sz="1000" dirty="0">
                <a:solidFill>
                  <a:schemeClr val="accent5">
                    <a:lumMod val="50000"/>
                  </a:schemeClr>
                </a:solidFill>
                <a:latin typeface="+mn-ea"/>
              </a:rPr>
              <a:t>28</a:t>
            </a:r>
            <a:r>
              <a:rPr lang="ja-JP" altLang="ja-JP" sz="1000" dirty="0">
                <a:solidFill>
                  <a:schemeClr val="accent5">
                    <a:lumMod val="50000"/>
                  </a:schemeClr>
                </a:solidFill>
                <a:latin typeface="+mn-ea"/>
              </a:rPr>
              <a:t>日（水）</a:t>
            </a:r>
          </a:p>
          <a:p>
            <a:pPr>
              <a:lnSpc>
                <a:spcPts val="1600"/>
              </a:lnSpc>
            </a:pPr>
            <a:r>
              <a:rPr lang="ja-JP" altLang="en-US" sz="1000" dirty="0">
                <a:solidFill>
                  <a:schemeClr val="accent5">
                    <a:lumMod val="50000"/>
                  </a:schemeClr>
                </a:solidFill>
                <a:latin typeface="+mn-ea"/>
              </a:rPr>
              <a:t>②　</a:t>
            </a:r>
            <a:r>
              <a:rPr lang="ja-JP" altLang="ja-JP" sz="1000" dirty="0">
                <a:solidFill>
                  <a:schemeClr val="accent5">
                    <a:lumMod val="50000"/>
                  </a:schemeClr>
                </a:solidFill>
                <a:latin typeface="+mn-ea"/>
              </a:rPr>
              <a:t>場　所　：友の会</a:t>
            </a:r>
            <a:r>
              <a:rPr lang="ja-JP" altLang="ja-JP" sz="1000" dirty="0" smtClean="0">
                <a:solidFill>
                  <a:schemeClr val="accent5">
                    <a:lumMod val="50000"/>
                  </a:schemeClr>
                </a:solidFill>
                <a:latin typeface="+mn-ea"/>
              </a:rPr>
              <a:t>アトリエ</a:t>
            </a:r>
            <a:r>
              <a:rPr lang="ja-JP" altLang="en-US" sz="1000" dirty="0" smtClean="0">
                <a:solidFill>
                  <a:schemeClr val="accent5">
                    <a:lumMod val="50000"/>
                  </a:schemeClr>
                </a:solidFill>
                <a:latin typeface="+mn-ea"/>
              </a:rPr>
              <a:t>（</a:t>
            </a:r>
            <a:r>
              <a:rPr lang="ja-JP" altLang="ja-JP" sz="1000" dirty="0" smtClean="0">
                <a:solidFill>
                  <a:schemeClr val="accent5">
                    <a:lumMod val="50000"/>
                  </a:schemeClr>
                </a:solidFill>
                <a:latin typeface="+mn-ea"/>
              </a:rPr>
              <a:t>港</a:t>
            </a:r>
            <a:r>
              <a:rPr lang="ja-JP" altLang="ja-JP" sz="1000" dirty="0">
                <a:solidFill>
                  <a:schemeClr val="accent5">
                    <a:lumMod val="50000"/>
                  </a:schemeClr>
                </a:solidFill>
                <a:latin typeface="+mn-ea"/>
              </a:rPr>
              <a:t>陽ビル</a:t>
            </a:r>
            <a:r>
              <a:rPr lang="en-US" altLang="ja-JP" sz="1000" dirty="0">
                <a:solidFill>
                  <a:schemeClr val="accent5">
                    <a:lumMod val="50000"/>
                  </a:schemeClr>
                </a:solidFill>
                <a:latin typeface="+mn-ea"/>
              </a:rPr>
              <a:t>6</a:t>
            </a:r>
            <a:r>
              <a:rPr lang="ja-JP" altLang="ja-JP" sz="1000" dirty="0">
                <a:solidFill>
                  <a:schemeClr val="accent5">
                    <a:lumMod val="50000"/>
                  </a:schemeClr>
                </a:solidFill>
                <a:latin typeface="+mn-ea"/>
              </a:rPr>
              <a:t>階</a:t>
            </a:r>
            <a:r>
              <a:rPr lang="en-US" altLang="ja-JP" sz="1000" dirty="0">
                <a:solidFill>
                  <a:schemeClr val="accent5">
                    <a:lumMod val="50000"/>
                  </a:schemeClr>
                </a:solidFill>
                <a:latin typeface="+mn-ea"/>
              </a:rPr>
              <a:t>)</a:t>
            </a:r>
            <a:endParaRPr lang="ja-JP" altLang="ja-JP" sz="1000" dirty="0">
              <a:solidFill>
                <a:schemeClr val="accent5">
                  <a:lumMod val="50000"/>
                </a:schemeClr>
              </a:solidFill>
              <a:latin typeface="+mn-ea"/>
            </a:endParaRPr>
          </a:p>
          <a:p>
            <a:pPr>
              <a:lnSpc>
                <a:spcPts val="1600"/>
              </a:lnSpc>
            </a:pPr>
            <a:r>
              <a:rPr lang="ja-JP" altLang="en-US" sz="1000" dirty="0">
                <a:solidFill>
                  <a:schemeClr val="accent5">
                    <a:lumMod val="50000"/>
                  </a:schemeClr>
                </a:solidFill>
                <a:latin typeface="+mn-ea"/>
              </a:rPr>
              <a:t>③　</a:t>
            </a:r>
            <a:r>
              <a:rPr lang="ja-JP" altLang="ja-JP" sz="1000" dirty="0">
                <a:solidFill>
                  <a:schemeClr val="accent5">
                    <a:lumMod val="50000"/>
                  </a:schemeClr>
                </a:solidFill>
                <a:latin typeface="+mn-ea"/>
              </a:rPr>
              <a:t>時　間　：午前</a:t>
            </a:r>
            <a:r>
              <a:rPr lang="ja-JP" altLang="en-US" sz="1000" dirty="0">
                <a:solidFill>
                  <a:schemeClr val="accent5">
                    <a:lumMod val="50000"/>
                  </a:schemeClr>
                </a:solidFill>
                <a:latin typeface="+mn-ea"/>
              </a:rPr>
              <a:t>の</a:t>
            </a:r>
            <a:r>
              <a:rPr lang="ja-JP" altLang="en-US" sz="1000" dirty="0" smtClean="0">
                <a:solidFill>
                  <a:schemeClr val="accent5">
                    <a:lumMod val="50000"/>
                  </a:schemeClr>
                </a:solidFill>
                <a:latin typeface="+mn-ea"/>
              </a:rPr>
              <a:t>部　</a:t>
            </a:r>
            <a:r>
              <a:rPr lang="en-US" altLang="ja-JP" sz="1000" dirty="0" smtClean="0">
                <a:solidFill>
                  <a:schemeClr val="accent5">
                    <a:lumMod val="50000"/>
                  </a:schemeClr>
                </a:solidFill>
                <a:latin typeface="+mn-ea"/>
              </a:rPr>
              <a:t>10:00</a:t>
            </a:r>
            <a:r>
              <a:rPr lang="ja-JP" altLang="ja-JP" sz="1000" dirty="0">
                <a:solidFill>
                  <a:schemeClr val="accent5">
                    <a:lumMod val="50000"/>
                  </a:schemeClr>
                </a:solidFill>
                <a:latin typeface="+mn-ea"/>
              </a:rPr>
              <a:t>～</a:t>
            </a:r>
            <a:r>
              <a:rPr lang="en-US" altLang="ja-JP" sz="1000" dirty="0">
                <a:solidFill>
                  <a:schemeClr val="accent5">
                    <a:lumMod val="50000"/>
                  </a:schemeClr>
                </a:solidFill>
                <a:latin typeface="+mn-ea"/>
              </a:rPr>
              <a:t>12:30 </a:t>
            </a:r>
            <a:r>
              <a:rPr lang="ja-JP" altLang="en-US" sz="1000" dirty="0">
                <a:solidFill>
                  <a:schemeClr val="accent5">
                    <a:lumMod val="50000"/>
                  </a:schemeClr>
                </a:solidFill>
                <a:latin typeface="+mn-ea"/>
              </a:rPr>
              <a:t>　　</a:t>
            </a:r>
            <a:r>
              <a:rPr lang="ja-JP" altLang="ja-JP" sz="1000" dirty="0">
                <a:solidFill>
                  <a:schemeClr val="accent5">
                    <a:lumMod val="50000"/>
                  </a:schemeClr>
                </a:solidFill>
                <a:latin typeface="+mn-ea"/>
              </a:rPr>
              <a:t>午後</a:t>
            </a:r>
            <a:r>
              <a:rPr lang="ja-JP" altLang="en-US" sz="1000" dirty="0">
                <a:solidFill>
                  <a:schemeClr val="accent5">
                    <a:lumMod val="50000"/>
                  </a:schemeClr>
                </a:solidFill>
                <a:latin typeface="+mn-ea"/>
              </a:rPr>
              <a:t>の部　</a:t>
            </a:r>
            <a:r>
              <a:rPr lang="en-US" altLang="ja-JP" sz="1000" dirty="0">
                <a:solidFill>
                  <a:schemeClr val="accent5">
                    <a:lumMod val="50000"/>
                  </a:schemeClr>
                </a:solidFill>
                <a:latin typeface="+mn-ea"/>
              </a:rPr>
              <a:t>13:30</a:t>
            </a:r>
            <a:r>
              <a:rPr lang="ja-JP" altLang="ja-JP" sz="1000" dirty="0">
                <a:solidFill>
                  <a:schemeClr val="accent5">
                    <a:lumMod val="50000"/>
                  </a:schemeClr>
                </a:solidFill>
                <a:latin typeface="+mn-ea"/>
              </a:rPr>
              <a:t>～</a:t>
            </a:r>
            <a:r>
              <a:rPr lang="en-US" altLang="ja-JP" sz="1000" dirty="0">
                <a:solidFill>
                  <a:schemeClr val="accent5">
                    <a:lumMod val="50000"/>
                  </a:schemeClr>
                </a:solidFill>
                <a:latin typeface="+mn-ea"/>
              </a:rPr>
              <a:t>16:00</a:t>
            </a:r>
            <a:endParaRPr lang="ja-JP" altLang="ja-JP" sz="1000" dirty="0">
              <a:solidFill>
                <a:schemeClr val="accent5">
                  <a:lumMod val="50000"/>
                </a:schemeClr>
              </a:solidFill>
              <a:latin typeface="+mn-ea"/>
            </a:endParaRPr>
          </a:p>
          <a:p>
            <a:pPr>
              <a:lnSpc>
                <a:spcPts val="1600"/>
              </a:lnSpc>
            </a:pPr>
            <a:r>
              <a:rPr lang="ja-JP" altLang="en-US" sz="1000" dirty="0">
                <a:solidFill>
                  <a:schemeClr val="accent5">
                    <a:lumMod val="50000"/>
                  </a:schemeClr>
                </a:solidFill>
                <a:latin typeface="+mn-ea"/>
              </a:rPr>
              <a:t>④　</a:t>
            </a:r>
            <a:r>
              <a:rPr lang="ja-JP" altLang="ja-JP" sz="1000" dirty="0">
                <a:solidFill>
                  <a:schemeClr val="accent5">
                    <a:lumMod val="50000"/>
                  </a:schemeClr>
                </a:solidFill>
                <a:latin typeface="+mn-ea"/>
              </a:rPr>
              <a:t>内　容　：水彩を使ってチロル風衣装のモデルをクロッキーします</a:t>
            </a:r>
          </a:p>
          <a:p>
            <a:pPr>
              <a:lnSpc>
                <a:spcPts val="1600"/>
              </a:lnSpc>
            </a:pPr>
            <a:r>
              <a:rPr lang="ja-JP" altLang="en-US" sz="1000" dirty="0">
                <a:solidFill>
                  <a:schemeClr val="accent5">
                    <a:lumMod val="50000"/>
                  </a:schemeClr>
                </a:solidFill>
                <a:latin typeface="+mn-ea"/>
              </a:rPr>
              <a:t>⑤　</a:t>
            </a:r>
            <a:r>
              <a:rPr lang="ja-JP" altLang="ja-JP" sz="1000" dirty="0">
                <a:solidFill>
                  <a:schemeClr val="accent5">
                    <a:lumMod val="50000"/>
                  </a:schemeClr>
                </a:solidFill>
                <a:latin typeface="+mn-ea"/>
              </a:rPr>
              <a:t>人　数　：午前</a:t>
            </a:r>
            <a:r>
              <a:rPr lang="ja-JP" altLang="en-US" sz="1000" dirty="0">
                <a:solidFill>
                  <a:schemeClr val="accent5">
                    <a:lumMod val="50000"/>
                  </a:schemeClr>
                </a:solidFill>
                <a:latin typeface="+mn-ea"/>
              </a:rPr>
              <a:t>の部　</a:t>
            </a:r>
            <a:r>
              <a:rPr lang="en-US" altLang="ja-JP" sz="1000" dirty="0" smtClean="0">
                <a:solidFill>
                  <a:schemeClr val="accent5">
                    <a:lumMod val="50000"/>
                  </a:schemeClr>
                </a:solidFill>
                <a:latin typeface="+mn-ea"/>
              </a:rPr>
              <a:t>30</a:t>
            </a:r>
            <a:r>
              <a:rPr lang="ja-JP" altLang="en-US" sz="1000" dirty="0">
                <a:solidFill>
                  <a:schemeClr val="accent5">
                    <a:lumMod val="50000"/>
                  </a:schemeClr>
                </a:solidFill>
                <a:latin typeface="+mn-ea"/>
              </a:rPr>
              <a:t>名</a:t>
            </a:r>
            <a:r>
              <a:rPr lang="ja-JP" altLang="ja-JP" sz="1000" dirty="0" smtClean="0">
                <a:solidFill>
                  <a:schemeClr val="accent5">
                    <a:lumMod val="50000"/>
                  </a:schemeClr>
                </a:solidFill>
                <a:latin typeface="+mn-ea"/>
              </a:rPr>
              <a:t>、</a:t>
            </a:r>
            <a:r>
              <a:rPr lang="ja-JP" altLang="ja-JP" sz="1000" dirty="0">
                <a:solidFill>
                  <a:schemeClr val="accent5">
                    <a:lumMod val="50000"/>
                  </a:schemeClr>
                </a:solidFill>
                <a:latin typeface="+mn-ea"/>
              </a:rPr>
              <a:t>午後</a:t>
            </a:r>
            <a:r>
              <a:rPr lang="ja-JP" altLang="en-US" sz="1000" dirty="0">
                <a:solidFill>
                  <a:schemeClr val="accent5">
                    <a:lumMod val="50000"/>
                  </a:schemeClr>
                </a:solidFill>
                <a:latin typeface="+mn-ea"/>
              </a:rPr>
              <a:t>の部　</a:t>
            </a:r>
            <a:r>
              <a:rPr lang="en-US" altLang="ja-JP" sz="1000" dirty="0" smtClean="0">
                <a:solidFill>
                  <a:schemeClr val="accent5">
                    <a:lumMod val="50000"/>
                  </a:schemeClr>
                </a:solidFill>
                <a:latin typeface="+mn-ea"/>
              </a:rPr>
              <a:t>30</a:t>
            </a:r>
            <a:r>
              <a:rPr lang="ja-JP" altLang="en-US" sz="1000" dirty="0">
                <a:solidFill>
                  <a:schemeClr val="accent5">
                    <a:lumMod val="50000"/>
                  </a:schemeClr>
                </a:solidFill>
                <a:latin typeface="+mn-ea"/>
              </a:rPr>
              <a:t>名　</a:t>
            </a:r>
            <a:r>
              <a:rPr lang="en-US" altLang="ja-JP" sz="1000" dirty="0">
                <a:solidFill>
                  <a:schemeClr val="accent5">
                    <a:lumMod val="50000"/>
                  </a:schemeClr>
                </a:solidFill>
                <a:latin typeface="+mn-ea"/>
              </a:rPr>
              <a:t>(</a:t>
            </a:r>
            <a:r>
              <a:rPr lang="ja-JP" altLang="ja-JP" sz="1000" dirty="0">
                <a:solidFill>
                  <a:schemeClr val="accent5">
                    <a:lumMod val="50000"/>
                  </a:schemeClr>
                </a:solidFill>
                <a:latin typeface="+mn-ea"/>
              </a:rPr>
              <a:t>最少催行</a:t>
            </a:r>
            <a:r>
              <a:rPr lang="ja-JP" altLang="en-US" sz="1000" dirty="0">
                <a:solidFill>
                  <a:schemeClr val="accent5">
                    <a:lumMod val="50000"/>
                  </a:schemeClr>
                </a:solidFill>
                <a:latin typeface="+mn-ea"/>
              </a:rPr>
              <a:t>　各</a:t>
            </a:r>
            <a:r>
              <a:rPr lang="en-US" altLang="ja-JP" sz="1000" dirty="0" smtClean="0">
                <a:solidFill>
                  <a:schemeClr val="accent5">
                    <a:lumMod val="50000"/>
                  </a:schemeClr>
                </a:solidFill>
                <a:latin typeface="+mn-ea"/>
              </a:rPr>
              <a:t>20</a:t>
            </a:r>
            <a:r>
              <a:rPr lang="ja-JP" altLang="en-US" sz="1000" dirty="0">
                <a:solidFill>
                  <a:schemeClr val="accent5">
                    <a:lumMod val="50000"/>
                  </a:schemeClr>
                </a:solidFill>
                <a:latin typeface="+mn-ea"/>
              </a:rPr>
              <a:t>名</a:t>
            </a:r>
            <a:r>
              <a:rPr lang="en-US" altLang="ja-JP" sz="1000" dirty="0" smtClean="0">
                <a:solidFill>
                  <a:schemeClr val="accent5">
                    <a:lumMod val="50000"/>
                  </a:schemeClr>
                </a:solidFill>
                <a:latin typeface="+mn-ea"/>
              </a:rPr>
              <a:t>)</a:t>
            </a:r>
            <a:endParaRPr lang="ja-JP" altLang="ja-JP" sz="1000" dirty="0">
              <a:solidFill>
                <a:schemeClr val="accent5">
                  <a:lumMod val="50000"/>
                </a:schemeClr>
              </a:solidFill>
              <a:latin typeface="+mn-ea"/>
            </a:endParaRPr>
          </a:p>
          <a:p>
            <a:pPr>
              <a:lnSpc>
                <a:spcPts val="1600"/>
              </a:lnSpc>
            </a:pPr>
            <a:r>
              <a:rPr lang="ja-JP" altLang="en-US" sz="1000" dirty="0">
                <a:solidFill>
                  <a:schemeClr val="accent5">
                    <a:lumMod val="50000"/>
                  </a:schemeClr>
                </a:solidFill>
                <a:latin typeface="+mn-ea"/>
              </a:rPr>
              <a:t>⑥　</a:t>
            </a:r>
            <a:r>
              <a:rPr lang="ja-JP" altLang="ja-JP" sz="1000" dirty="0">
                <a:solidFill>
                  <a:schemeClr val="accent5">
                    <a:lumMod val="50000"/>
                  </a:schemeClr>
                </a:solidFill>
                <a:latin typeface="+mn-ea"/>
              </a:rPr>
              <a:t>会　費　：</a:t>
            </a:r>
            <a:r>
              <a:rPr lang="ja-JP" altLang="ja-JP" sz="1000" dirty="0" smtClean="0">
                <a:solidFill>
                  <a:schemeClr val="accent5">
                    <a:lumMod val="50000"/>
                  </a:schemeClr>
                </a:solidFill>
                <a:latin typeface="+mn-ea"/>
              </a:rPr>
              <a:t>会員</a:t>
            </a:r>
            <a:r>
              <a:rPr lang="ja-JP" altLang="en-US" sz="1000" dirty="0" smtClean="0">
                <a:solidFill>
                  <a:schemeClr val="accent5">
                    <a:lumMod val="50000"/>
                  </a:schemeClr>
                </a:solidFill>
                <a:latin typeface="+mn-ea"/>
              </a:rPr>
              <a:t>　</a:t>
            </a:r>
            <a:r>
              <a:rPr lang="en-US" altLang="ja-JP" sz="1000" dirty="0" smtClean="0">
                <a:solidFill>
                  <a:schemeClr val="accent5">
                    <a:lumMod val="50000"/>
                  </a:schemeClr>
                </a:solidFill>
                <a:latin typeface="+mn-ea"/>
              </a:rPr>
              <a:t>2,000</a:t>
            </a:r>
            <a:r>
              <a:rPr lang="ja-JP" altLang="ja-JP" sz="1000" dirty="0">
                <a:solidFill>
                  <a:schemeClr val="accent5">
                    <a:lumMod val="50000"/>
                  </a:schemeClr>
                </a:solidFill>
                <a:latin typeface="+mn-ea"/>
              </a:rPr>
              <a:t>円　、</a:t>
            </a:r>
            <a:r>
              <a:rPr lang="ja-JP" altLang="ja-JP" sz="1000" dirty="0" smtClean="0">
                <a:solidFill>
                  <a:schemeClr val="accent5">
                    <a:lumMod val="50000"/>
                  </a:schemeClr>
                </a:solidFill>
                <a:latin typeface="+mn-ea"/>
              </a:rPr>
              <a:t>一般</a:t>
            </a:r>
            <a:r>
              <a:rPr lang="ja-JP" altLang="en-US" sz="1000" dirty="0" smtClean="0">
                <a:solidFill>
                  <a:schemeClr val="accent5">
                    <a:lumMod val="50000"/>
                  </a:schemeClr>
                </a:solidFill>
                <a:latin typeface="+mn-ea"/>
              </a:rPr>
              <a:t>　</a:t>
            </a:r>
            <a:r>
              <a:rPr lang="en-US" altLang="ja-JP" sz="1000" dirty="0" smtClean="0">
                <a:solidFill>
                  <a:schemeClr val="accent5">
                    <a:lumMod val="50000"/>
                  </a:schemeClr>
                </a:solidFill>
                <a:latin typeface="+mn-ea"/>
              </a:rPr>
              <a:t>2,400</a:t>
            </a:r>
            <a:r>
              <a:rPr lang="ja-JP" altLang="ja-JP" sz="1000" dirty="0">
                <a:solidFill>
                  <a:schemeClr val="accent5">
                    <a:lumMod val="50000"/>
                  </a:schemeClr>
                </a:solidFill>
                <a:latin typeface="+mn-ea"/>
              </a:rPr>
              <a:t>円</a:t>
            </a:r>
          </a:p>
          <a:p>
            <a:pPr>
              <a:lnSpc>
                <a:spcPts val="1600"/>
              </a:lnSpc>
            </a:pPr>
            <a:r>
              <a:rPr lang="ja-JP" altLang="en-US" sz="1000" dirty="0">
                <a:solidFill>
                  <a:schemeClr val="accent5">
                    <a:lumMod val="50000"/>
                  </a:schemeClr>
                </a:solidFill>
                <a:latin typeface="+mn-ea"/>
              </a:rPr>
              <a:t>⑦　</a:t>
            </a:r>
            <a:r>
              <a:rPr lang="ja-JP" altLang="ja-JP" sz="1000" dirty="0">
                <a:solidFill>
                  <a:schemeClr val="accent5">
                    <a:lumMod val="50000"/>
                  </a:schemeClr>
                </a:solidFill>
                <a:latin typeface="+mn-ea"/>
              </a:rPr>
              <a:t>講　師　：岡田　高弘先生（白日会）</a:t>
            </a:r>
          </a:p>
          <a:p>
            <a:pPr>
              <a:lnSpc>
                <a:spcPts val="1600"/>
              </a:lnSpc>
            </a:pPr>
            <a:r>
              <a:rPr lang="ja-JP" altLang="en-US" sz="1000" dirty="0">
                <a:solidFill>
                  <a:schemeClr val="accent5">
                    <a:lumMod val="50000"/>
                  </a:schemeClr>
                </a:solidFill>
                <a:latin typeface="+mn-ea"/>
              </a:rPr>
              <a:t>⑧　</a:t>
            </a:r>
            <a:r>
              <a:rPr lang="ja-JP" altLang="ja-JP" sz="1000" dirty="0">
                <a:solidFill>
                  <a:schemeClr val="accent5">
                    <a:lumMod val="50000"/>
                  </a:schemeClr>
                </a:solidFill>
                <a:latin typeface="+mn-ea"/>
              </a:rPr>
              <a:t>持参する物　：水彩用具一式、鉛筆４Ｂ～６Ｂ</a:t>
            </a:r>
            <a:r>
              <a:rPr lang="en-US" altLang="ja-JP" sz="1000" dirty="0">
                <a:solidFill>
                  <a:schemeClr val="accent5">
                    <a:lumMod val="50000"/>
                  </a:schemeClr>
                </a:solidFill>
                <a:latin typeface="+mn-ea"/>
              </a:rPr>
              <a:t>(</a:t>
            </a:r>
            <a:r>
              <a:rPr lang="ja-JP" altLang="ja-JP" sz="1000" dirty="0">
                <a:solidFill>
                  <a:schemeClr val="accent5">
                    <a:lumMod val="50000"/>
                  </a:schemeClr>
                </a:solidFill>
                <a:latin typeface="+mn-ea"/>
              </a:rPr>
              <a:t>数本</a:t>
            </a:r>
            <a:r>
              <a:rPr lang="en-US" altLang="ja-JP" sz="1000" dirty="0">
                <a:solidFill>
                  <a:schemeClr val="accent5">
                    <a:lumMod val="50000"/>
                  </a:schemeClr>
                </a:solidFill>
                <a:latin typeface="+mn-ea"/>
              </a:rPr>
              <a:t>)</a:t>
            </a:r>
            <a:r>
              <a:rPr lang="ja-JP" altLang="ja-JP" sz="1000" dirty="0" err="1">
                <a:solidFill>
                  <a:schemeClr val="accent5">
                    <a:lumMod val="50000"/>
                  </a:schemeClr>
                </a:solidFill>
                <a:latin typeface="+mn-ea"/>
              </a:rPr>
              <a:t>、</a:t>
            </a:r>
            <a:r>
              <a:rPr lang="ja-JP" altLang="ja-JP" sz="1000" dirty="0">
                <a:solidFill>
                  <a:schemeClr val="accent5">
                    <a:lumMod val="50000"/>
                  </a:schemeClr>
                </a:solidFill>
                <a:latin typeface="+mn-ea"/>
              </a:rPr>
              <a:t>筆　丸筆、平筆、刷毛</a:t>
            </a:r>
            <a:r>
              <a:rPr lang="en-US" altLang="ja-JP" sz="1000" dirty="0">
                <a:solidFill>
                  <a:schemeClr val="accent5">
                    <a:lumMod val="50000"/>
                  </a:schemeClr>
                </a:solidFill>
                <a:latin typeface="+mn-ea"/>
              </a:rPr>
              <a:t>(</a:t>
            </a:r>
            <a:r>
              <a:rPr lang="ja-JP" altLang="ja-JP" sz="1000" dirty="0">
                <a:solidFill>
                  <a:schemeClr val="accent5">
                    <a:lumMod val="50000"/>
                  </a:schemeClr>
                </a:solidFill>
                <a:latin typeface="+mn-ea"/>
              </a:rPr>
              <a:t>幅約５～８㎝</a:t>
            </a:r>
            <a:r>
              <a:rPr lang="en-US" altLang="ja-JP" sz="1000" dirty="0">
                <a:solidFill>
                  <a:schemeClr val="accent5">
                    <a:lumMod val="50000"/>
                  </a:schemeClr>
                </a:solidFill>
                <a:latin typeface="+mn-ea"/>
              </a:rPr>
              <a:t>)</a:t>
            </a:r>
            <a:r>
              <a:rPr lang="ja-JP" altLang="ja-JP" sz="1000" dirty="0">
                <a:solidFill>
                  <a:schemeClr val="accent5">
                    <a:lumMod val="50000"/>
                  </a:schemeClr>
                </a:solidFill>
                <a:latin typeface="+mn-ea"/>
              </a:rPr>
              <a:t>　</a:t>
            </a:r>
            <a:r>
              <a:rPr lang="ja-JP" altLang="en-US" sz="1000" dirty="0">
                <a:solidFill>
                  <a:schemeClr val="accent5">
                    <a:lumMod val="50000"/>
                  </a:schemeClr>
                </a:solidFill>
                <a:latin typeface="+mn-ea"/>
              </a:rPr>
              <a:t>　</a:t>
            </a:r>
            <a:r>
              <a:rPr lang="en-US" altLang="ja-JP" sz="1000" dirty="0" smtClean="0">
                <a:solidFill>
                  <a:schemeClr val="accent5">
                    <a:lumMod val="50000"/>
                  </a:schemeClr>
                </a:solidFill>
                <a:latin typeface="+mn-ea"/>
              </a:rPr>
              <a:t>※</a:t>
            </a:r>
            <a:r>
              <a:rPr lang="ja-JP" altLang="en-US" sz="1000" dirty="0">
                <a:solidFill>
                  <a:schemeClr val="accent5">
                    <a:lumMod val="50000"/>
                  </a:schemeClr>
                </a:solidFill>
                <a:latin typeface="+mn-ea"/>
              </a:rPr>
              <a:t>　</a:t>
            </a:r>
            <a:r>
              <a:rPr lang="ja-JP" altLang="ja-JP" sz="1000" dirty="0">
                <a:solidFill>
                  <a:schemeClr val="accent5">
                    <a:lumMod val="50000"/>
                  </a:schemeClr>
                </a:solidFill>
                <a:latin typeface="+mn-ea"/>
              </a:rPr>
              <a:t>用紙（サンフラワー紙５枚</a:t>
            </a:r>
            <a:r>
              <a:rPr lang="en-US" altLang="ja-JP" sz="1000" dirty="0">
                <a:solidFill>
                  <a:schemeClr val="accent5">
                    <a:lumMod val="50000"/>
                  </a:schemeClr>
                </a:solidFill>
                <a:latin typeface="+mn-ea"/>
              </a:rPr>
              <a:t>/</a:t>
            </a:r>
            <a:r>
              <a:rPr lang="ja-JP" altLang="ja-JP" sz="1000" dirty="0">
                <a:solidFill>
                  <a:schemeClr val="accent5">
                    <a:lumMod val="50000"/>
                  </a:schemeClr>
                </a:solidFill>
                <a:latin typeface="+mn-ea"/>
              </a:rPr>
              <a:t>人）は友の会で準備します</a:t>
            </a:r>
            <a:r>
              <a:rPr lang="ja-JP" altLang="ja-JP" sz="1000" dirty="0">
                <a:latin typeface="+mn-ea"/>
              </a:rPr>
              <a:t>。</a:t>
            </a:r>
            <a:endParaRPr lang="ja-JP" altLang="ja-JP" sz="1000" dirty="0">
              <a:solidFill>
                <a:schemeClr val="accent5">
                  <a:lumMod val="50000"/>
                </a:schemeClr>
              </a:solidFill>
              <a:latin typeface="+mn-ea"/>
            </a:endParaRPr>
          </a:p>
        </p:txBody>
      </p:sp>
    </p:spTree>
    <p:extLst>
      <p:ext uri="{BB962C8B-B14F-4D97-AF65-F5344CB8AC3E}">
        <p14:creationId xmlns:p14="http://schemas.microsoft.com/office/powerpoint/2010/main" val="3015794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6832</TotalTime>
  <Words>114</Words>
  <Application>Microsoft Office PowerPoint</Application>
  <PresentationFormat>ユーザー設定</PresentationFormat>
  <Paragraphs>248</Paragraphs>
  <Slides>4</Slides>
  <Notes>4</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Theme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yokobito</dc:creator>
  <cp:lastModifiedBy>FJ-USER</cp:lastModifiedBy>
  <cp:revision>498</cp:revision>
  <cp:lastPrinted>2017-12-26T01:22:23Z</cp:lastPrinted>
  <dcterms:created xsi:type="dcterms:W3CDTF">2016-07-16T05:58:57Z</dcterms:created>
  <dcterms:modified xsi:type="dcterms:W3CDTF">2017-12-26T01:24:48Z</dcterms:modified>
</cp:coreProperties>
</file>